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6799" r:id="rId5"/>
  </p:sldMasterIdLst>
  <p:notesMasterIdLst>
    <p:notesMasterId r:id="rId24"/>
  </p:notesMasterIdLst>
  <p:handoutMasterIdLst>
    <p:handoutMasterId r:id="rId25"/>
  </p:handoutMasterIdLst>
  <p:sldIdLst>
    <p:sldId id="667" r:id="rId6"/>
    <p:sldId id="654" r:id="rId7"/>
    <p:sldId id="664" r:id="rId8"/>
    <p:sldId id="671" r:id="rId9"/>
    <p:sldId id="1455" r:id="rId10"/>
    <p:sldId id="1817" r:id="rId11"/>
    <p:sldId id="1818" r:id="rId12"/>
    <p:sldId id="722" r:id="rId13"/>
    <p:sldId id="723" r:id="rId14"/>
    <p:sldId id="1808" r:id="rId15"/>
    <p:sldId id="1803" r:id="rId16"/>
    <p:sldId id="1799" r:id="rId17"/>
    <p:sldId id="1819" r:id="rId18"/>
    <p:sldId id="669" r:id="rId19"/>
    <p:sldId id="1820" r:id="rId20"/>
    <p:sldId id="1807" r:id="rId21"/>
    <p:sldId id="665" r:id="rId22"/>
    <p:sldId id="670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resentación Capacion Interna" id="{E447D310-242F-2F41-8286-3566BC751418}">
          <p14:sldIdLst>
            <p14:sldId id="667"/>
            <p14:sldId id="654"/>
            <p14:sldId id="664"/>
            <p14:sldId id="671"/>
            <p14:sldId id="1455"/>
            <p14:sldId id="1817"/>
            <p14:sldId id="1818"/>
            <p14:sldId id="722"/>
            <p14:sldId id="723"/>
            <p14:sldId id="1808"/>
            <p14:sldId id="1803"/>
            <p14:sldId id="1799"/>
            <p14:sldId id="1819"/>
            <p14:sldId id="669"/>
            <p14:sldId id="1820"/>
            <p14:sldId id="1807"/>
            <p14:sldId id="665"/>
            <p14:sldId id="67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430" userDrawn="1">
          <p15:clr>
            <a:srgbClr val="A4A3A4"/>
          </p15:clr>
        </p15:guide>
        <p15:guide id="2" orient="horz" pos="3888" userDrawn="1">
          <p15:clr>
            <a:srgbClr val="A4A3A4"/>
          </p15:clr>
        </p15:guide>
        <p15:guide id="3" pos="576" userDrawn="1">
          <p15:clr>
            <a:srgbClr val="A4A3A4"/>
          </p15:clr>
        </p15:guide>
        <p15:guide id="4" pos="7104" userDrawn="1">
          <p15:clr>
            <a:srgbClr val="A4A3A4"/>
          </p15:clr>
        </p15:guide>
        <p15:guide id="5" pos="431">
          <p15:clr>
            <a:srgbClr val="A4A3A4"/>
          </p15:clr>
        </p15:guide>
        <p15:guide id="6" pos="724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392AE"/>
    <a:srgbClr val="03A2B1"/>
    <a:srgbClr val="0051A2"/>
    <a:srgbClr val="006BA6"/>
    <a:srgbClr val="01A7B1"/>
    <a:srgbClr val="00C1B6"/>
    <a:srgbClr val="6DE3D3"/>
    <a:srgbClr val="6DE3DF"/>
    <a:srgbClr val="66B4C3"/>
    <a:srgbClr val="6DCA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77164" autoAdjust="0"/>
  </p:normalViewPr>
  <p:slideViewPr>
    <p:cSldViewPr snapToGrid="0" snapToObjects="1" showGuides="1">
      <p:cViewPr varScale="1">
        <p:scale>
          <a:sx n="66" d="100"/>
          <a:sy n="66" d="100"/>
        </p:scale>
        <p:origin x="1330" y="38"/>
      </p:cViewPr>
      <p:guideLst>
        <p:guide orient="horz" pos="430"/>
        <p:guide orient="horz" pos="3888"/>
        <p:guide pos="576"/>
        <p:guide pos="7104"/>
        <p:guide pos="431"/>
        <p:guide pos="724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notesViewPr>
    <p:cSldViewPr snapToGrid="0" snapToObjects="1" showGuides="1">
      <p:cViewPr varScale="1">
        <p:scale>
          <a:sx n="151" d="100"/>
          <a:sy n="151" d="100"/>
        </p:scale>
        <p:origin x="4728" y="21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notesMaster" Target="notesMasters/notesMaster1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theme" Target="theme/theme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B4AB64-BB16-014D-AF59-00877FFB5348}" type="datetimeFigureOut">
              <a:rPr lang="en-US" smtClean="0"/>
              <a:t>7/25/2019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BED56D-3A20-2943-930A-2361A9DDC1E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86121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/>
              </a:defRPr>
            </a:lvl1pPr>
          </a:lstStyle>
          <a:p>
            <a:fld id="{5498D241-0AB7-BC44-80E8-F0A20AF46E9E}" type="datetimeFigureOut">
              <a:rPr lang="en-US" smtClean="0"/>
              <a:pPr/>
              <a:t>7/25/2019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/>
              </a:defRPr>
            </a:lvl1pPr>
          </a:lstStyle>
          <a:p>
            <a:fld id="{3E7143C0-4F23-B545-9533-520B5A87CA1E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7587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i-FI" dirty="0"/>
              <a:t>G243257</a:t>
            </a:r>
            <a:r>
              <a:rPr lang="fi-FI" baseline="0" dirty="0"/>
              <a:t> </a:t>
            </a:r>
            <a:r>
              <a:rPr lang="fi-FI" dirty="0" err="1"/>
              <a:t>DevSummit</a:t>
            </a:r>
            <a:r>
              <a:rPr lang="fi-FI" baseline="0" dirty="0"/>
              <a:t> </a:t>
            </a:r>
            <a:r>
              <a:rPr lang="en-US" dirty="0"/>
              <a:t>2019 Template for </a:t>
            </a:r>
            <a:r>
              <a:rPr lang="en-US" dirty="0" err="1"/>
              <a:t>Esri</a:t>
            </a:r>
            <a:r>
              <a:rPr lang="en-US" dirty="0"/>
              <a:t> staff</a:t>
            </a: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85085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7143C0-4F23-B545-9533-520B5A87CA1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905681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478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7046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0218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3718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4353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CO" sz="1200" kern="1200" dirty="0">
                <a:solidFill>
                  <a:schemeClr val="tx1"/>
                </a:solidFill>
                <a:effectLst/>
                <a:latin typeface="Arial"/>
                <a:ea typeface="+mn-ea"/>
                <a:cs typeface="+mn-cs"/>
              </a:rPr>
              <a:t>Este </a:t>
            </a:r>
            <a:r>
              <a:rPr lang="es-CO" sz="1200" kern="1200" dirty="0" err="1">
                <a:solidFill>
                  <a:schemeClr val="tx1"/>
                </a:solidFill>
                <a:effectLst/>
                <a:latin typeface="Arial"/>
                <a:ea typeface="+mn-ea"/>
                <a:cs typeface="+mn-cs"/>
              </a:rPr>
              <a:t>webinar</a:t>
            </a:r>
            <a:r>
              <a:rPr lang="es-CO" sz="1200" kern="1200" dirty="0">
                <a:solidFill>
                  <a:schemeClr val="tx1"/>
                </a:solidFill>
                <a:effectLst/>
                <a:latin typeface="Arial"/>
                <a:ea typeface="+mn-ea"/>
                <a:cs typeface="+mn-cs"/>
              </a:rPr>
              <a:t> hace una introducción al análisis y </a:t>
            </a:r>
            <a:r>
              <a:rPr lang="es-CO" sz="1200" kern="1200" dirty="0" err="1">
                <a:solidFill>
                  <a:schemeClr val="tx1"/>
                </a:solidFill>
                <a:effectLst/>
                <a:latin typeface="Arial"/>
                <a:ea typeface="+mn-ea"/>
                <a:cs typeface="+mn-cs"/>
              </a:rPr>
              <a:t>visualziación</a:t>
            </a:r>
            <a:r>
              <a:rPr lang="es-CO" sz="1200" kern="1200" dirty="0">
                <a:solidFill>
                  <a:schemeClr val="tx1"/>
                </a:solidFill>
                <a:effectLst/>
                <a:latin typeface="Arial"/>
                <a:ea typeface="+mn-ea"/>
                <a:cs typeface="+mn-cs"/>
              </a:rPr>
              <a:t> de mapas con  ArcGIS Notebooks, un nuevo componente de  ArcGIS Enterprise que le permitirá usar todo el poder de Python, ArcGIS y ciencia de datos. Se realizarán algunas demostraciones con scripts de Python mostrado ejemplos que incluyen </a:t>
            </a:r>
            <a:r>
              <a:rPr lang="es-CO" sz="1200" kern="1200" dirty="0" err="1">
                <a:solidFill>
                  <a:schemeClr val="tx1"/>
                </a:solidFill>
                <a:effectLst/>
                <a:latin typeface="Arial"/>
                <a:ea typeface="+mn-ea"/>
                <a:cs typeface="+mn-cs"/>
              </a:rPr>
              <a:t>Jupyter</a:t>
            </a:r>
            <a:r>
              <a:rPr lang="es-CO" sz="1200" kern="1200" dirty="0">
                <a:solidFill>
                  <a:schemeClr val="tx1"/>
                </a:solidFill>
                <a:effectLst/>
                <a:latin typeface="Arial"/>
                <a:ea typeface="+mn-ea"/>
                <a:cs typeface="+mn-cs"/>
              </a:rPr>
              <a:t> Notebooks, ArcGIS API </a:t>
            </a:r>
            <a:r>
              <a:rPr lang="es-CO" sz="1200" kern="1200" dirty="0" err="1">
                <a:solidFill>
                  <a:schemeClr val="tx1"/>
                </a:solidFill>
                <a:effectLst/>
                <a:latin typeface="Arial"/>
                <a:ea typeface="+mn-ea"/>
                <a:cs typeface="+mn-cs"/>
              </a:rPr>
              <a:t>for</a:t>
            </a:r>
            <a:r>
              <a:rPr lang="es-CO" sz="1200" kern="1200" dirty="0">
                <a:solidFill>
                  <a:schemeClr val="tx1"/>
                </a:solidFill>
                <a:effectLst/>
                <a:latin typeface="Arial"/>
                <a:ea typeface="+mn-ea"/>
                <a:cs typeface="+mn-cs"/>
              </a:rPr>
              <a:t> Python y funciones </a:t>
            </a:r>
            <a:r>
              <a:rPr lang="es-CO" sz="1200" kern="1200" dirty="0" err="1">
                <a:solidFill>
                  <a:schemeClr val="tx1"/>
                </a:solidFill>
                <a:effectLst/>
                <a:latin typeface="Arial"/>
                <a:ea typeface="+mn-ea"/>
                <a:cs typeface="+mn-cs"/>
              </a:rPr>
              <a:t>raster</a:t>
            </a:r>
            <a:r>
              <a:rPr lang="es-CO" sz="1200" kern="1200" dirty="0">
                <a:solidFill>
                  <a:schemeClr val="tx1"/>
                </a:solidFill>
                <a:effectLst/>
                <a:latin typeface="Arial"/>
                <a:ea typeface="+mn-ea"/>
                <a:cs typeface="+mn-cs"/>
              </a:rPr>
              <a:t>. Verá cómo redactar un análisis, automatizar tareas repetitivas y descubrir cómo los campos de la ciencia de datos, análisis espacial y la inteligencia artificial aplicada al contexto geoespacial pueden ayudar a los profesionales de SIG, investigadores, y científicos de datos a comprender y resolver problemas complejos.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4552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3278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28890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7143C0-4F23-B545-9533-520B5A87CA1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119680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CO" sz="1200" kern="1200" dirty="0">
                <a:solidFill>
                  <a:schemeClr val="tx1"/>
                </a:solidFill>
                <a:effectLst/>
                <a:latin typeface="Arial"/>
                <a:ea typeface="+mn-ea"/>
                <a:cs typeface="+mn-cs"/>
              </a:rPr>
              <a:t>Hablar </a:t>
            </a:r>
            <a:r>
              <a:rPr lang="es-CO" sz="1200" kern="1200" dirty="0" err="1">
                <a:solidFill>
                  <a:schemeClr val="tx1"/>
                </a:solidFill>
                <a:effectLst/>
                <a:latin typeface="Arial"/>
                <a:ea typeface="+mn-ea"/>
                <a:cs typeface="+mn-cs"/>
              </a:rPr>
              <a:t>arcgis</a:t>
            </a:r>
            <a:r>
              <a:rPr lang="es-CO" sz="1200" kern="1200" dirty="0">
                <a:solidFill>
                  <a:schemeClr val="tx1"/>
                </a:solidFill>
                <a:effectLst/>
                <a:latin typeface="Arial"/>
                <a:ea typeface="+mn-ea"/>
                <a:cs typeface="+mn-cs"/>
              </a:rPr>
              <a:t> api </a:t>
            </a:r>
            <a:r>
              <a:rPr lang="es-CO" sz="1200" kern="1200" dirty="0" err="1">
                <a:solidFill>
                  <a:schemeClr val="tx1"/>
                </a:solidFill>
                <a:effectLst/>
                <a:latin typeface="Arial"/>
                <a:ea typeface="+mn-ea"/>
                <a:cs typeface="+mn-cs"/>
              </a:rPr>
              <a:t>for</a:t>
            </a:r>
            <a:r>
              <a:rPr lang="es-CO" sz="1200" kern="1200" dirty="0">
                <a:solidFill>
                  <a:schemeClr val="tx1"/>
                </a:solidFill>
                <a:effectLst/>
                <a:latin typeface="Arial"/>
                <a:ea typeface="+mn-ea"/>
                <a:cs typeface="+mn-cs"/>
              </a:rPr>
              <a:t> Python (mencionar el nuevo modulo </a:t>
            </a:r>
            <a:r>
              <a:rPr lang="es-CO" sz="1200" kern="1200" dirty="0" err="1">
                <a:solidFill>
                  <a:schemeClr val="tx1"/>
                </a:solidFill>
                <a:effectLst/>
                <a:latin typeface="Arial"/>
                <a:ea typeface="+mn-ea"/>
                <a:cs typeface="+mn-cs"/>
              </a:rPr>
              <a:t>learn</a:t>
            </a:r>
            <a:r>
              <a:rPr lang="es-CO" sz="1200" kern="1200" dirty="0">
                <a:solidFill>
                  <a:schemeClr val="tx1"/>
                </a:solidFill>
                <a:effectLst/>
                <a:latin typeface="Arial"/>
                <a:ea typeface="+mn-ea"/>
                <a:cs typeface="+mn-cs"/>
              </a:rPr>
              <a:t> para machine </a:t>
            </a:r>
            <a:r>
              <a:rPr lang="es-CO" sz="1200" kern="1200" dirty="0" err="1">
                <a:solidFill>
                  <a:schemeClr val="tx1"/>
                </a:solidFill>
                <a:effectLst/>
                <a:latin typeface="Arial"/>
                <a:ea typeface="+mn-ea"/>
                <a:cs typeface="+mn-cs"/>
              </a:rPr>
              <a:t>learning</a:t>
            </a:r>
            <a:r>
              <a:rPr lang="es-CO" sz="1200" kern="1200">
                <a:solidFill>
                  <a:schemeClr val="tx1"/>
                </a:solidFill>
                <a:effectLst/>
                <a:latin typeface="Arial"/>
                <a:ea typeface="+mn-ea"/>
                <a:cs typeface="+mn-cs"/>
              </a:rPr>
              <a:t>)</a:t>
            </a:r>
          </a:p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81773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7143C0-4F23-B545-9533-520B5A87CA1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450639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7143C0-4F23-B545-9533-520B5A87CA1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81024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7143C0-4F23-B545-9533-520B5A87CA1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523876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1833121" y="2428193"/>
            <a:ext cx="8525773" cy="914400"/>
          </a:xfrm>
        </p:spPr>
        <p:txBody>
          <a:bodyPr rIns="0" anchor="b">
            <a:noAutofit/>
          </a:bodyPr>
          <a:lstStyle>
            <a:lvl1pPr algn="ctr">
              <a:defRPr sz="34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1828801" y="3465218"/>
            <a:ext cx="8534401" cy="914400"/>
          </a:xfrm>
          <a:noFill/>
        </p:spPr>
        <p:txBody>
          <a:bodyPr>
            <a:noAutofit/>
          </a:bodyPr>
          <a:lstStyle>
            <a:lvl1pPr marL="0" indent="0" algn="ctr">
              <a:buNone/>
              <a:defRPr b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Name of Presenter(s)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C91B51-25EE-0147-9293-37E16A70024E}" type="datetime1">
              <a:rPr lang="en-US" smtClean="0"/>
              <a:t>7/25/2019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‹Nº›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40"/>
          <a:stretch/>
        </p:blipFill>
        <p:spPr>
          <a:xfrm>
            <a:off x="10013894" y="572078"/>
            <a:ext cx="1274495" cy="465533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icture with Caption">
    <p:bg>
      <p:bgPr>
        <a:gradFill flip="none" rotWithShape="1">
          <a:gsLst>
            <a:gs pos="1000">
              <a:srgbClr val="0078C3"/>
            </a:gs>
            <a:gs pos="100000">
              <a:srgbClr val="0A1446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arallelogram 10"/>
          <p:cNvSpPr/>
          <p:nvPr/>
        </p:nvSpPr>
        <p:spPr bwMode="auto">
          <a:xfrm flipH="1">
            <a:off x="1" y="2"/>
            <a:ext cx="5497956" cy="6865697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7956" h="6865697">
                <a:moveTo>
                  <a:pt x="0" y="0"/>
                </a:moveTo>
                <a:lnTo>
                  <a:pt x="5497956" y="0"/>
                </a:lnTo>
                <a:lnTo>
                  <a:pt x="5497956" y="6858000"/>
                </a:lnTo>
                <a:lnTo>
                  <a:pt x="2747818" y="686569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8" name="Parallelogram 10"/>
          <p:cNvSpPr/>
          <p:nvPr/>
        </p:nvSpPr>
        <p:spPr bwMode="auto">
          <a:xfrm rot="16200000" flipH="1" flipV="1">
            <a:off x="4707461" y="-626538"/>
            <a:ext cx="2777078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Picture Placeholder 8"/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684213" y="1757363"/>
            <a:ext cx="5943600" cy="3343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800" baseline="0"/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Click icon to insert Picture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976871" y="3582548"/>
            <a:ext cx="4527741" cy="338554"/>
          </a:xfrm>
          <a:noFill/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Presenter(s)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976871" y="2348110"/>
            <a:ext cx="4527741" cy="1169551"/>
          </a:xfrm>
        </p:spPr>
        <p:txBody>
          <a:bodyPr wrap="square" anchor="b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en-US" sz="3800" b="1" i="0" kern="1200" cap="none" baseline="0">
                <a:solidFill>
                  <a:schemeClr val="tx1"/>
                </a:solidFill>
                <a:effectLst/>
                <a:latin typeface="+mj-lt"/>
                <a:ea typeface="+mj-ea"/>
                <a:cs typeface="Arial"/>
              </a:defRPr>
            </a:lvl1pPr>
          </a:lstStyle>
          <a:p>
            <a:r>
              <a:rPr kumimoji="0" lang="en-US" dirty="0"/>
              <a:t>Click to Edit </a:t>
            </a:r>
            <a:br>
              <a:rPr kumimoji="0" lang="en-US" dirty="0"/>
            </a:br>
            <a:r>
              <a:rPr kumimoji="0" lang="en-US" dirty="0"/>
              <a:t>Demo Title</a:t>
            </a:r>
            <a:endParaRPr lang="en-US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6FA6FB-FDD3-A446-B5AE-30BBE73852D8}" type="datetime1">
              <a:rPr lang="en-US" smtClean="0"/>
              <a:t>7/25/2019</a:t>
            </a:fld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155255"/>
      </p:ext>
    </p:extLst>
  </p:cSld>
  <p:clrMapOvr>
    <a:masterClrMapping/>
  </p:clrMapOvr>
  <p:transition spd="med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Only_User Screens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User Screens Title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3D0726-017F-9249-8B2E-2A4DDB444ED8}" type="datetime1">
              <a:rPr lang="en-US" smtClean="0"/>
              <a:t>7/25/2019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8791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wo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304" y="1990427"/>
            <a:ext cx="10367433" cy="1477328"/>
          </a:xfrm>
        </p:spPr>
        <p:txBody>
          <a:bodyPr anchor="b"/>
          <a:lstStyle>
            <a:lvl1pPr>
              <a:spcAft>
                <a:spcPts val="0"/>
              </a:spcAft>
              <a:defRPr sz="96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BIG Word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912304" y="3467761"/>
            <a:ext cx="10367433" cy="615553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>
              <a:spcAft>
                <a:spcPts val="0"/>
              </a:spcAft>
              <a:buFontTx/>
              <a:buNone/>
              <a:defRPr lang="en-US" sz="4000" b="1" baseline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  <a:buNone/>
            </a:pPr>
            <a:r>
              <a:rPr lang="en-US" dirty="0"/>
              <a:t>Smaller word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77C214-390A-F944-BF27-73F37F4360F9}" type="datetime1">
              <a:rPr lang="en-US" smtClean="0"/>
              <a:t>7/25/2019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752500"/>
      </p:ext>
    </p:extLst>
  </p:cSld>
  <p:clrMapOvr>
    <a:masterClrMapping/>
  </p:clrMapOvr>
  <p:transition spd="med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284" y="2625441"/>
            <a:ext cx="7315200" cy="461665"/>
          </a:xfrm>
        </p:spPr>
        <p:txBody>
          <a:bodyPr anchor="b"/>
          <a:lstStyle>
            <a:lvl1pPr>
              <a:spcAft>
                <a:spcPts val="0"/>
              </a:spcAft>
              <a:defRPr sz="30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“Quote”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912284" y="3683197"/>
            <a:ext cx="7315200" cy="400110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 algn="r">
              <a:spcAft>
                <a:spcPts val="0"/>
              </a:spcAft>
              <a:buFontTx/>
              <a:buNone/>
              <a:defRPr lang="en-US" sz="2600" b="0" baseline="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+mj-lt"/>
                <a:ea typeface="+mj-ea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</a:pPr>
            <a:r>
              <a:rPr lang="en-US" dirty="0"/>
              <a:t>Name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225C2B-15EC-3348-B6CD-75D75F51F610}" type="datetime1">
              <a:rPr lang="en-US" smtClean="0"/>
              <a:t>7/25/2019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332608"/>
      </p:ext>
    </p:extLst>
  </p:cSld>
  <p:clrMapOvr>
    <a:masterClrMapping/>
  </p:clrMapOvr>
  <p:transition spd="med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sr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rallelogram 10"/>
          <p:cNvSpPr/>
          <p:nvPr userDrawn="1"/>
        </p:nvSpPr>
        <p:spPr bwMode="auto">
          <a:xfrm rot="16811740" flipH="1">
            <a:off x="2821442" y="-2136101"/>
            <a:ext cx="6318215" cy="12766191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3826999 w 5497956"/>
              <a:gd name="connsiteY2" fmla="*/ 4279505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  <a:gd name="connsiteX0" fmla="*/ 0 w 5497956"/>
              <a:gd name="connsiteY0" fmla="*/ 0 h 5277653"/>
              <a:gd name="connsiteX1" fmla="*/ 5497956 w 5497956"/>
              <a:gd name="connsiteY1" fmla="*/ 0 h 5277653"/>
              <a:gd name="connsiteX2" fmla="*/ 3826999 w 5497956"/>
              <a:gd name="connsiteY2" fmla="*/ 4279505 h 5277653"/>
              <a:gd name="connsiteX3" fmla="*/ 2377650 w 5497956"/>
              <a:gd name="connsiteY3" fmla="*/ 5277653 h 5277653"/>
              <a:gd name="connsiteX4" fmla="*/ 0 w 5497956"/>
              <a:gd name="connsiteY4" fmla="*/ 0 h 5277653"/>
              <a:gd name="connsiteX0" fmla="*/ 0 w 3863432"/>
              <a:gd name="connsiteY0" fmla="*/ 2222226 h 5277653"/>
              <a:gd name="connsiteX1" fmla="*/ 3863432 w 3863432"/>
              <a:gd name="connsiteY1" fmla="*/ 0 h 5277653"/>
              <a:gd name="connsiteX2" fmla="*/ 2192475 w 3863432"/>
              <a:gd name="connsiteY2" fmla="*/ 4279505 h 5277653"/>
              <a:gd name="connsiteX3" fmla="*/ 743126 w 3863432"/>
              <a:gd name="connsiteY3" fmla="*/ 5277653 h 5277653"/>
              <a:gd name="connsiteX4" fmla="*/ 0 w 3863432"/>
              <a:gd name="connsiteY4" fmla="*/ 2222226 h 5277653"/>
              <a:gd name="connsiteX0" fmla="*/ 0 w 4172478"/>
              <a:gd name="connsiteY0" fmla="*/ 1085159 h 4140586"/>
              <a:gd name="connsiteX1" fmla="*/ 4172478 w 4172478"/>
              <a:gd name="connsiteY1" fmla="*/ 0 h 4140586"/>
              <a:gd name="connsiteX2" fmla="*/ 2192475 w 4172478"/>
              <a:gd name="connsiteY2" fmla="*/ 3142438 h 4140586"/>
              <a:gd name="connsiteX3" fmla="*/ 743126 w 4172478"/>
              <a:gd name="connsiteY3" fmla="*/ 4140586 h 4140586"/>
              <a:gd name="connsiteX4" fmla="*/ 0 w 4172478"/>
              <a:gd name="connsiteY4" fmla="*/ 1085159 h 4140586"/>
              <a:gd name="connsiteX0" fmla="*/ 0 w 3868783"/>
              <a:gd name="connsiteY0" fmla="*/ 887305 h 4140586"/>
              <a:gd name="connsiteX1" fmla="*/ 3868783 w 3868783"/>
              <a:gd name="connsiteY1" fmla="*/ 0 h 4140586"/>
              <a:gd name="connsiteX2" fmla="*/ 1888780 w 3868783"/>
              <a:gd name="connsiteY2" fmla="*/ 3142438 h 4140586"/>
              <a:gd name="connsiteX3" fmla="*/ 439431 w 3868783"/>
              <a:gd name="connsiteY3" fmla="*/ 4140586 h 4140586"/>
              <a:gd name="connsiteX4" fmla="*/ 0 w 3868783"/>
              <a:gd name="connsiteY4" fmla="*/ 887305 h 4140586"/>
              <a:gd name="connsiteX0" fmla="*/ 269818 w 4138601"/>
              <a:gd name="connsiteY0" fmla="*/ 887305 h 3536775"/>
              <a:gd name="connsiteX1" fmla="*/ 4138601 w 4138601"/>
              <a:gd name="connsiteY1" fmla="*/ 0 h 3536775"/>
              <a:gd name="connsiteX2" fmla="*/ 2158598 w 4138601"/>
              <a:gd name="connsiteY2" fmla="*/ 3142438 h 3536775"/>
              <a:gd name="connsiteX3" fmla="*/ 0 w 4138601"/>
              <a:gd name="connsiteY3" fmla="*/ 3536775 h 3536775"/>
              <a:gd name="connsiteX4" fmla="*/ 269818 w 4138601"/>
              <a:gd name="connsiteY4" fmla="*/ 887305 h 3536775"/>
              <a:gd name="connsiteX0" fmla="*/ 269818 w 4138601"/>
              <a:gd name="connsiteY0" fmla="*/ 887305 h 3635085"/>
              <a:gd name="connsiteX1" fmla="*/ 4138601 w 4138601"/>
              <a:gd name="connsiteY1" fmla="*/ 0 h 3635085"/>
              <a:gd name="connsiteX2" fmla="*/ 2376678 w 4138601"/>
              <a:gd name="connsiteY2" fmla="*/ 3635085 h 3635085"/>
              <a:gd name="connsiteX3" fmla="*/ 0 w 4138601"/>
              <a:gd name="connsiteY3" fmla="*/ 3536775 h 3635085"/>
              <a:gd name="connsiteX4" fmla="*/ 269818 w 4138601"/>
              <a:gd name="connsiteY4" fmla="*/ 887305 h 3635085"/>
              <a:gd name="connsiteX0" fmla="*/ 453784 w 4138601"/>
              <a:gd name="connsiteY0" fmla="*/ 250562 h 3635085"/>
              <a:gd name="connsiteX1" fmla="*/ 4138601 w 4138601"/>
              <a:gd name="connsiteY1" fmla="*/ 0 h 3635085"/>
              <a:gd name="connsiteX2" fmla="*/ 2376678 w 4138601"/>
              <a:gd name="connsiteY2" fmla="*/ 3635085 h 3635085"/>
              <a:gd name="connsiteX3" fmla="*/ 0 w 4138601"/>
              <a:gd name="connsiteY3" fmla="*/ 3536775 h 3635085"/>
              <a:gd name="connsiteX4" fmla="*/ 453784 w 4138601"/>
              <a:gd name="connsiteY4" fmla="*/ 250562 h 3635085"/>
              <a:gd name="connsiteX0" fmla="*/ 1391303 w 4138601"/>
              <a:gd name="connsiteY0" fmla="*/ 75768 h 3635085"/>
              <a:gd name="connsiteX1" fmla="*/ 4138601 w 4138601"/>
              <a:gd name="connsiteY1" fmla="*/ 0 h 3635085"/>
              <a:gd name="connsiteX2" fmla="*/ 2376678 w 4138601"/>
              <a:gd name="connsiteY2" fmla="*/ 3635085 h 3635085"/>
              <a:gd name="connsiteX3" fmla="*/ 0 w 4138601"/>
              <a:gd name="connsiteY3" fmla="*/ 3536775 h 3635085"/>
              <a:gd name="connsiteX4" fmla="*/ 1391303 w 4138601"/>
              <a:gd name="connsiteY4" fmla="*/ 75768 h 3635085"/>
              <a:gd name="connsiteX0" fmla="*/ 1391303 w 4138601"/>
              <a:gd name="connsiteY0" fmla="*/ 75768 h 3536775"/>
              <a:gd name="connsiteX1" fmla="*/ 4138601 w 4138601"/>
              <a:gd name="connsiteY1" fmla="*/ 0 h 3536775"/>
              <a:gd name="connsiteX2" fmla="*/ 1273242 w 4138601"/>
              <a:gd name="connsiteY2" fmla="*/ 3407480 h 3536775"/>
              <a:gd name="connsiteX3" fmla="*/ 0 w 4138601"/>
              <a:gd name="connsiteY3" fmla="*/ 3536775 h 3536775"/>
              <a:gd name="connsiteX4" fmla="*/ 1391303 w 4138601"/>
              <a:gd name="connsiteY4" fmla="*/ 75768 h 3536775"/>
              <a:gd name="connsiteX0" fmla="*/ 1391303 w 3058684"/>
              <a:gd name="connsiteY0" fmla="*/ 103474 h 3564481"/>
              <a:gd name="connsiteX1" fmla="*/ 3058684 w 3058684"/>
              <a:gd name="connsiteY1" fmla="*/ 0 h 3564481"/>
              <a:gd name="connsiteX2" fmla="*/ 1273242 w 3058684"/>
              <a:gd name="connsiteY2" fmla="*/ 3435186 h 3564481"/>
              <a:gd name="connsiteX3" fmla="*/ 0 w 3058684"/>
              <a:gd name="connsiteY3" fmla="*/ 3564481 h 3564481"/>
              <a:gd name="connsiteX4" fmla="*/ 1391303 w 3058684"/>
              <a:gd name="connsiteY4" fmla="*/ 103474 h 3564481"/>
              <a:gd name="connsiteX0" fmla="*/ 1521436 w 3188817"/>
              <a:gd name="connsiteY0" fmla="*/ 103474 h 3464355"/>
              <a:gd name="connsiteX1" fmla="*/ 3188817 w 3188817"/>
              <a:gd name="connsiteY1" fmla="*/ 0 h 3464355"/>
              <a:gd name="connsiteX2" fmla="*/ 1403375 w 3188817"/>
              <a:gd name="connsiteY2" fmla="*/ 3435186 h 3464355"/>
              <a:gd name="connsiteX3" fmla="*/ 0 w 3188817"/>
              <a:gd name="connsiteY3" fmla="*/ 3464355 h 3464355"/>
              <a:gd name="connsiteX4" fmla="*/ 1521436 w 3188817"/>
              <a:gd name="connsiteY4" fmla="*/ 103474 h 3464355"/>
              <a:gd name="connsiteX0" fmla="*/ 1521436 w 3188817"/>
              <a:gd name="connsiteY0" fmla="*/ 103474 h 3632772"/>
              <a:gd name="connsiteX1" fmla="*/ 3188817 w 3188817"/>
              <a:gd name="connsiteY1" fmla="*/ 0 h 3632772"/>
              <a:gd name="connsiteX2" fmla="*/ 1626674 w 3188817"/>
              <a:gd name="connsiteY2" fmla="*/ 3632772 h 3632772"/>
              <a:gd name="connsiteX3" fmla="*/ 0 w 3188817"/>
              <a:gd name="connsiteY3" fmla="*/ 3464355 h 3632772"/>
              <a:gd name="connsiteX4" fmla="*/ 1521436 w 3188817"/>
              <a:gd name="connsiteY4" fmla="*/ 103474 h 3632772"/>
              <a:gd name="connsiteX0" fmla="*/ 1521436 w 3605461"/>
              <a:gd name="connsiteY0" fmla="*/ 69855 h 3599153"/>
              <a:gd name="connsiteX1" fmla="*/ 3605461 w 3605461"/>
              <a:gd name="connsiteY1" fmla="*/ 0 h 3599153"/>
              <a:gd name="connsiteX2" fmla="*/ 1626674 w 3605461"/>
              <a:gd name="connsiteY2" fmla="*/ 3599153 h 3599153"/>
              <a:gd name="connsiteX3" fmla="*/ 0 w 3605461"/>
              <a:gd name="connsiteY3" fmla="*/ 3430736 h 3599153"/>
              <a:gd name="connsiteX4" fmla="*/ 1521436 w 3605461"/>
              <a:gd name="connsiteY4" fmla="*/ 69855 h 3599153"/>
              <a:gd name="connsiteX0" fmla="*/ 1488157 w 3605461"/>
              <a:gd name="connsiteY0" fmla="*/ 0 h 3645127"/>
              <a:gd name="connsiteX1" fmla="*/ 3605461 w 3605461"/>
              <a:gd name="connsiteY1" fmla="*/ 45974 h 3645127"/>
              <a:gd name="connsiteX2" fmla="*/ 1626674 w 3605461"/>
              <a:gd name="connsiteY2" fmla="*/ 3645127 h 3645127"/>
              <a:gd name="connsiteX3" fmla="*/ 0 w 3605461"/>
              <a:gd name="connsiteY3" fmla="*/ 3476710 h 3645127"/>
              <a:gd name="connsiteX4" fmla="*/ 1488157 w 3605461"/>
              <a:gd name="connsiteY4" fmla="*/ 0 h 3645127"/>
              <a:gd name="connsiteX0" fmla="*/ 1488157 w 3494077"/>
              <a:gd name="connsiteY0" fmla="*/ 138768 h 3783895"/>
              <a:gd name="connsiteX1" fmla="*/ 3494077 w 3494077"/>
              <a:gd name="connsiteY1" fmla="*/ 0 h 3783895"/>
              <a:gd name="connsiteX2" fmla="*/ 1626674 w 3494077"/>
              <a:gd name="connsiteY2" fmla="*/ 3783895 h 3783895"/>
              <a:gd name="connsiteX3" fmla="*/ 0 w 3494077"/>
              <a:gd name="connsiteY3" fmla="*/ 3615478 h 3783895"/>
              <a:gd name="connsiteX4" fmla="*/ 1488157 w 3494077"/>
              <a:gd name="connsiteY4" fmla="*/ 138768 h 3783895"/>
              <a:gd name="connsiteX0" fmla="*/ 1124549 w 3130469"/>
              <a:gd name="connsiteY0" fmla="*/ 138768 h 3783895"/>
              <a:gd name="connsiteX1" fmla="*/ 3130469 w 3130469"/>
              <a:gd name="connsiteY1" fmla="*/ 0 h 3783895"/>
              <a:gd name="connsiteX2" fmla="*/ 1263066 w 3130469"/>
              <a:gd name="connsiteY2" fmla="*/ 3783895 h 3783895"/>
              <a:gd name="connsiteX3" fmla="*/ 0 w 3130469"/>
              <a:gd name="connsiteY3" fmla="*/ 3710249 h 3783895"/>
              <a:gd name="connsiteX4" fmla="*/ 1124549 w 3130469"/>
              <a:gd name="connsiteY4" fmla="*/ 138768 h 3783895"/>
              <a:gd name="connsiteX0" fmla="*/ 1124549 w 2637804"/>
              <a:gd name="connsiteY0" fmla="*/ 122113 h 3767240"/>
              <a:gd name="connsiteX1" fmla="*/ 2637804 w 2637804"/>
              <a:gd name="connsiteY1" fmla="*/ 0 h 3767240"/>
              <a:gd name="connsiteX2" fmla="*/ 1263066 w 2637804"/>
              <a:gd name="connsiteY2" fmla="*/ 3767240 h 3767240"/>
              <a:gd name="connsiteX3" fmla="*/ 0 w 2637804"/>
              <a:gd name="connsiteY3" fmla="*/ 3693594 h 3767240"/>
              <a:gd name="connsiteX4" fmla="*/ 1124549 w 2637804"/>
              <a:gd name="connsiteY4" fmla="*/ 122113 h 3767240"/>
              <a:gd name="connsiteX0" fmla="*/ 1305037 w 2637804"/>
              <a:gd name="connsiteY0" fmla="*/ 0 h 3855679"/>
              <a:gd name="connsiteX1" fmla="*/ 2637804 w 2637804"/>
              <a:gd name="connsiteY1" fmla="*/ 88439 h 3855679"/>
              <a:gd name="connsiteX2" fmla="*/ 1263066 w 2637804"/>
              <a:gd name="connsiteY2" fmla="*/ 3855679 h 3855679"/>
              <a:gd name="connsiteX3" fmla="*/ 0 w 2637804"/>
              <a:gd name="connsiteY3" fmla="*/ 3782033 h 3855679"/>
              <a:gd name="connsiteX4" fmla="*/ 1305037 w 2637804"/>
              <a:gd name="connsiteY4" fmla="*/ 0 h 3855679"/>
              <a:gd name="connsiteX0" fmla="*/ 1264430 w 2637804"/>
              <a:gd name="connsiteY0" fmla="*/ 0 h 3899282"/>
              <a:gd name="connsiteX1" fmla="*/ 2637804 w 2637804"/>
              <a:gd name="connsiteY1" fmla="*/ 132042 h 3899282"/>
              <a:gd name="connsiteX2" fmla="*/ 1263066 w 2637804"/>
              <a:gd name="connsiteY2" fmla="*/ 3899282 h 3899282"/>
              <a:gd name="connsiteX3" fmla="*/ 0 w 2637804"/>
              <a:gd name="connsiteY3" fmla="*/ 3825636 h 3899282"/>
              <a:gd name="connsiteX4" fmla="*/ 1264430 w 2637804"/>
              <a:gd name="connsiteY4" fmla="*/ 0 h 3899282"/>
              <a:gd name="connsiteX0" fmla="*/ 1264430 w 2637804"/>
              <a:gd name="connsiteY0" fmla="*/ 0 h 4163698"/>
              <a:gd name="connsiteX1" fmla="*/ 2637804 w 2637804"/>
              <a:gd name="connsiteY1" fmla="*/ 132042 h 4163698"/>
              <a:gd name="connsiteX2" fmla="*/ 1331152 w 2637804"/>
              <a:gd name="connsiteY2" fmla="*/ 4163698 h 4163698"/>
              <a:gd name="connsiteX3" fmla="*/ 0 w 2637804"/>
              <a:gd name="connsiteY3" fmla="*/ 3825636 h 4163698"/>
              <a:gd name="connsiteX4" fmla="*/ 1264430 w 2637804"/>
              <a:gd name="connsiteY4" fmla="*/ 0 h 4163698"/>
              <a:gd name="connsiteX0" fmla="*/ 1182770 w 2556144"/>
              <a:gd name="connsiteY0" fmla="*/ 0 h 4163698"/>
              <a:gd name="connsiteX1" fmla="*/ 2556144 w 2556144"/>
              <a:gd name="connsiteY1" fmla="*/ 132042 h 4163698"/>
              <a:gd name="connsiteX2" fmla="*/ 1249492 w 2556144"/>
              <a:gd name="connsiteY2" fmla="*/ 4163698 h 4163698"/>
              <a:gd name="connsiteX3" fmla="*/ 0 w 2556144"/>
              <a:gd name="connsiteY3" fmla="*/ 3580706 h 4163698"/>
              <a:gd name="connsiteX4" fmla="*/ 1182770 w 2556144"/>
              <a:gd name="connsiteY4" fmla="*/ 0 h 4163698"/>
              <a:gd name="connsiteX0" fmla="*/ 1182770 w 2556144"/>
              <a:gd name="connsiteY0" fmla="*/ 0 h 3715230"/>
              <a:gd name="connsiteX1" fmla="*/ 2556144 w 2556144"/>
              <a:gd name="connsiteY1" fmla="*/ 132042 h 3715230"/>
              <a:gd name="connsiteX2" fmla="*/ 1481730 w 2556144"/>
              <a:gd name="connsiteY2" fmla="*/ 3715230 h 3715230"/>
              <a:gd name="connsiteX3" fmla="*/ 0 w 2556144"/>
              <a:gd name="connsiteY3" fmla="*/ 3580706 h 3715230"/>
              <a:gd name="connsiteX4" fmla="*/ 1182770 w 2556144"/>
              <a:gd name="connsiteY4" fmla="*/ 0 h 3715230"/>
              <a:gd name="connsiteX0" fmla="*/ 1182770 w 2556144"/>
              <a:gd name="connsiteY0" fmla="*/ 0 h 3745461"/>
              <a:gd name="connsiteX1" fmla="*/ 2556144 w 2556144"/>
              <a:gd name="connsiteY1" fmla="*/ 132042 h 3745461"/>
              <a:gd name="connsiteX2" fmla="*/ 1793329 w 2556144"/>
              <a:gd name="connsiteY2" fmla="*/ 3745461 h 3745461"/>
              <a:gd name="connsiteX3" fmla="*/ 0 w 2556144"/>
              <a:gd name="connsiteY3" fmla="*/ 3580706 h 3745461"/>
              <a:gd name="connsiteX4" fmla="*/ 1182770 w 2556144"/>
              <a:gd name="connsiteY4" fmla="*/ 0 h 3745461"/>
              <a:gd name="connsiteX0" fmla="*/ 810452 w 2556144"/>
              <a:gd name="connsiteY0" fmla="*/ 0 h 3786541"/>
              <a:gd name="connsiteX1" fmla="*/ 2556144 w 2556144"/>
              <a:gd name="connsiteY1" fmla="*/ 173122 h 3786541"/>
              <a:gd name="connsiteX2" fmla="*/ 1793329 w 2556144"/>
              <a:gd name="connsiteY2" fmla="*/ 3786541 h 3786541"/>
              <a:gd name="connsiteX3" fmla="*/ 0 w 2556144"/>
              <a:gd name="connsiteY3" fmla="*/ 3621786 h 3786541"/>
              <a:gd name="connsiteX4" fmla="*/ 810452 w 2556144"/>
              <a:gd name="connsiteY4" fmla="*/ 0 h 3786541"/>
              <a:gd name="connsiteX0" fmla="*/ 810452 w 2490881"/>
              <a:gd name="connsiteY0" fmla="*/ 0 h 3786541"/>
              <a:gd name="connsiteX1" fmla="*/ 2490881 w 2490881"/>
              <a:gd name="connsiteY1" fmla="*/ 479137 h 3786541"/>
              <a:gd name="connsiteX2" fmla="*/ 1793329 w 2490881"/>
              <a:gd name="connsiteY2" fmla="*/ 3786541 h 3786541"/>
              <a:gd name="connsiteX3" fmla="*/ 0 w 2490881"/>
              <a:gd name="connsiteY3" fmla="*/ 3621786 h 3786541"/>
              <a:gd name="connsiteX4" fmla="*/ 810452 w 2490881"/>
              <a:gd name="connsiteY4" fmla="*/ 0 h 3786541"/>
              <a:gd name="connsiteX0" fmla="*/ 750890 w 2490881"/>
              <a:gd name="connsiteY0" fmla="*/ 0 h 3470057"/>
              <a:gd name="connsiteX1" fmla="*/ 2490881 w 2490881"/>
              <a:gd name="connsiteY1" fmla="*/ 162653 h 3470057"/>
              <a:gd name="connsiteX2" fmla="*/ 1793329 w 2490881"/>
              <a:gd name="connsiteY2" fmla="*/ 3470057 h 3470057"/>
              <a:gd name="connsiteX3" fmla="*/ 0 w 2490881"/>
              <a:gd name="connsiteY3" fmla="*/ 3305302 h 3470057"/>
              <a:gd name="connsiteX4" fmla="*/ 750890 w 2490881"/>
              <a:gd name="connsiteY4" fmla="*/ 0 h 3470057"/>
              <a:gd name="connsiteX0" fmla="*/ 761393 w 2490881"/>
              <a:gd name="connsiteY0" fmla="*/ 0 h 3473996"/>
              <a:gd name="connsiteX1" fmla="*/ 2490881 w 2490881"/>
              <a:gd name="connsiteY1" fmla="*/ 166592 h 3473996"/>
              <a:gd name="connsiteX2" fmla="*/ 1793329 w 2490881"/>
              <a:gd name="connsiteY2" fmla="*/ 3473996 h 3473996"/>
              <a:gd name="connsiteX3" fmla="*/ 0 w 2490881"/>
              <a:gd name="connsiteY3" fmla="*/ 3309241 h 3473996"/>
              <a:gd name="connsiteX4" fmla="*/ 761393 w 2490881"/>
              <a:gd name="connsiteY4" fmla="*/ 0 h 3473996"/>
              <a:gd name="connsiteX0" fmla="*/ 756589 w 2486077"/>
              <a:gd name="connsiteY0" fmla="*/ 0 h 3473996"/>
              <a:gd name="connsiteX1" fmla="*/ 2486077 w 2486077"/>
              <a:gd name="connsiteY1" fmla="*/ 166592 h 3473996"/>
              <a:gd name="connsiteX2" fmla="*/ 1788525 w 2486077"/>
              <a:gd name="connsiteY2" fmla="*/ 3473996 h 3473996"/>
              <a:gd name="connsiteX3" fmla="*/ 0 w 2486077"/>
              <a:gd name="connsiteY3" fmla="*/ 3294834 h 3473996"/>
              <a:gd name="connsiteX4" fmla="*/ 756589 w 2486077"/>
              <a:gd name="connsiteY4" fmla="*/ 0 h 3473996"/>
              <a:gd name="connsiteX0" fmla="*/ 740384 w 2469872"/>
              <a:gd name="connsiteY0" fmla="*/ 0 h 3473996"/>
              <a:gd name="connsiteX1" fmla="*/ 2469872 w 2469872"/>
              <a:gd name="connsiteY1" fmla="*/ 166592 h 3473996"/>
              <a:gd name="connsiteX2" fmla="*/ 1772320 w 2469872"/>
              <a:gd name="connsiteY2" fmla="*/ 3473996 h 3473996"/>
              <a:gd name="connsiteX3" fmla="*/ 0 w 2469872"/>
              <a:gd name="connsiteY3" fmla="*/ 3301364 h 3473996"/>
              <a:gd name="connsiteX4" fmla="*/ 740384 w 2469872"/>
              <a:gd name="connsiteY4" fmla="*/ 0 h 3473996"/>
              <a:gd name="connsiteX0" fmla="*/ 740384 w 3180498"/>
              <a:gd name="connsiteY0" fmla="*/ 0 h 3473996"/>
              <a:gd name="connsiteX1" fmla="*/ 3180498 w 3180498"/>
              <a:gd name="connsiteY1" fmla="*/ 240494 h 3473996"/>
              <a:gd name="connsiteX2" fmla="*/ 1772320 w 3180498"/>
              <a:gd name="connsiteY2" fmla="*/ 3473996 h 3473996"/>
              <a:gd name="connsiteX3" fmla="*/ 0 w 3180498"/>
              <a:gd name="connsiteY3" fmla="*/ 3301364 h 3473996"/>
              <a:gd name="connsiteX4" fmla="*/ 740384 w 3180498"/>
              <a:gd name="connsiteY4" fmla="*/ 0 h 3473996"/>
              <a:gd name="connsiteX0" fmla="*/ 736813 w 3180498"/>
              <a:gd name="connsiteY0" fmla="*/ 0 h 3472657"/>
              <a:gd name="connsiteX1" fmla="*/ 3180498 w 3180498"/>
              <a:gd name="connsiteY1" fmla="*/ 239155 h 3472657"/>
              <a:gd name="connsiteX2" fmla="*/ 1772320 w 3180498"/>
              <a:gd name="connsiteY2" fmla="*/ 3472657 h 3472657"/>
              <a:gd name="connsiteX3" fmla="*/ 0 w 3180498"/>
              <a:gd name="connsiteY3" fmla="*/ 3300025 h 3472657"/>
              <a:gd name="connsiteX4" fmla="*/ 736813 w 3180498"/>
              <a:gd name="connsiteY4" fmla="*/ 0 h 3472657"/>
              <a:gd name="connsiteX0" fmla="*/ 736813 w 3187641"/>
              <a:gd name="connsiteY0" fmla="*/ 0 h 3472657"/>
              <a:gd name="connsiteX1" fmla="*/ 3187641 w 3187641"/>
              <a:gd name="connsiteY1" fmla="*/ 236478 h 3472657"/>
              <a:gd name="connsiteX2" fmla="*/ 1772320 w 3187641"/>
              <a:gd name="connsiteY2" fmla="*/ 3472657 h 3472657"/>
              <a:gd name="connsiteX3" fmla="*/ 0 w 3187641"/>
              <a:gd name="connsiteY3" fmla="*/ 3300025 h 3472657"/>
              <a:gd name="connsiteX4" fmla="*/ 736813 w 3187641"/>
              <a:gd name="connsiteY4" fmla="*/ 0 h 3472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87641" h="3472657">
                <a:moveTo>
                  <a:pt x="736813" y="0"/>
                </a:moveTo>
                <a:lnTo>
                  <a:pt x="3187641" y="236478"/>
                </a:lnTo>
                <a:lnTo>
                  <a:pt x="1772320" y="3472657"/>
                </a:lnTo>
                <a:lnTo>
                  <a:pt x="0" y="3300025"/>
                </a:lnTo>
                <a:lnTo>
                  <a:pt x="736813" y="0"/>
                </a:lnTo>
                <a:close/>
              </a:path>
            </a:pathLst>
          </a:custGeom>
          <a:gradFill flip="none" rotWithShape="1">
            <a:gsLst>
              <a:gs pos="98000">
                <a:srgbClr val="053264"/>
              </a:gs>
              <a:gs pos="51000">
                <a:srgbClr val="027FB5"/>
              </a:gs>
              <a:gs pos="0">
                <a:srgbClr val="00B9F2"/>
              </a:gs>
            </a:gsLst>
            <a:path path="circle">
              <a:fillToRect l="50000" t="50000" r="50000" b="50000"/>
            </a:path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3" name="Parallelogram 10"/>
          <p:cNvSpPr/>
          <p:nvPr/>
        </p:nvSpPr>
        <p:spPr bwMode="auto">
          <a:xfrm rot="5400000" flipV="1">
            <a:off x="5295901" y="-38098"/>
            <a:ext cx="1600198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gradFill flip="none" rotWithShape="1">
            <a:gsLst>
              <a:gs pos="100000">
                <a:srgbClr val="00B9F2"/>
              </a:gs>
              <a:gs pos="10000">
                <a:srgbClr val="053264"/>
              </a:gs>
            </a:gsLst>
            <a:lin ang="3780000" scaled="0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008" y="2489995"/>
            <a:ext cx="6073985" cy="1878011"/>
          </a:xfrm>
          <a:prstGeom prst="rect">
            <a:avLst/>
          </a:prstGeom>
        </p:spPr>
      </p:pic>
      <p:sp>
        <p:nvSpPr>
          <p:cNvPr id="12" name="Parallelogram 10"/>
          <p:cNvSpPr/>
          <p:nvPr userDrawn="1"/>
        </p:nvSpPr>
        <p:spPr bwMode="auto">
          <a:xfrm rot="5400000" flipH="1">
            <a:off x="5320618" y="-642728"/>
            <a:ext cx="1555939" cy="12227867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  <a:gd name="connsiteX0" fmla="*/ 1085273 w 2777078"/>
              <a:gd name="connsiteY0" fmla="*/ 35863 h 12227861"/>
              <a:gd name="connsiteX1" fmla="*/ 2358932 w 2777078"/>
              <a:gd name="connsiteY1" fmla="*/ 0 h 12227861"/>
              <a:gd name="connsiteX2" fmla="*/ 2777078 w 2777078"/>
              <a:gd name="connsiteY2" fmla="*/ 12227861 h 12227861"/>
              <a:gd name="connsiteX3" fmla="*/ 0 w 2777078"/>
              <a:gd name="connsiteY3" fmla="*/ 12227861 h 12227861"/>
              <a:gd name="connsiteX4" fmla="*/ 1085273 w 2777078"/>
              <a:gd name="connsiteY4" fmla="*/ 35863 h 12227861"/>
              <a:gd name="connsiteX0" fmla="*/ 273578 w 1965383"/>
              <a:gd name="connsiteY0" fmla="*/ 35863 h 12245793"/>
              <a:gd name="connsiteX1" fmla="*/ 1547237 w 1965383"/>
              <a:gd name="connsiteY1" fmla="*/ 0 h 12245793"/>
              <a:gd name="connsiteX2" fmla="*/ 1965383 w 1965383"/>
              <a:gd name="connsiteY2" fmla="*/ 12227861 h 12245793"/>
              <a:gd name="connsiteX3" fmla="*/ 0 w 1965383"/>
              <a:gd name="connsiteY3" fmla="*/ 12245793 h 12245793"/>
              <a:gd name="connsiteX4" fmla="*/ 273578 w 1965383"/>
              <a:gd name="connsiteY4" fmla="*/ 35863 h 12245793"/>
              <a:gd name="connsiteX0" fmla="*/ 0 w 2257531"/>
              <a:gd name="connsiteY0" fmla="*/ 17934 h 12245793"/>
              <a:gd name="connsiteX1" fmla="*/ 1839385 w 2257531"/>
              <a:gd name="connsiteY1" fmla="*/ 0 h 12245793"/>
              <a:gd name="connsiteX2" fmla="*/ 2257531 w 2257531"/>
              <a:gd name="connsiteY2" fmla="*/ 12227861 h 12245793"/>
              <a:gd name="connsiteX3" fmla="*/ 292148 w 2257531"/>
              <a:gd name="connsiteY3" fmla="*/ 12245793 h 12245793"/>
              <a:gd name="connsiteX4" fmla="*/ 0 w 2257531"/>
              <a:gd name="connsiteY4" fmla="*/ 17934 h 12245793"/>
              <a:gd name="connsiteX0" fmla="*/ 0 w 2257531"/>
              <a:gd name="connsiteY0" fmla="*/ 17934 h 12245793"/>
              <a:gd name="connsiteX1" fmla="*/ 1445837 w 2257531"/>
              <a:gd name="connsiteY1" fmla="*/ 0 h 12245793"/>
              <a:gd name="connsiteX2" fmla="*/ 2257531 w 2257531"/>
              <a:gd name="connsiteY2" fmla="*/ 12227861 h 12245793"/>
              <a:gd name="connsiteX3" fmla="*/ 292148 w 2257531"/>
              <a:gd name="connsiteY3" fmla="*/ 12245793 h 12245793"/>
              <a:gd name="connsiteX4" fmla="*/ 0 w 2257531"/>
              <a:gd name="connsiteY4" fmla="*/ 17934 h 12245793"/>
              <a:gd name="connsiteX0" fmla="*/ 0 w 2134547"/>
              <a:gd name="connsiteY0" fmla="*/ 17934 h 12245793"/>
              <a:gd name="connsiteX1" fmla="*/ 1445837 w 2134547"/>
              <a:gd name="connsiteY1" fmla="*/ 0 h 12245793"/>
              <a:gd name="connsiteX2" fmla="*/ 2134547 w 2134547"/>
              <a:gd name="connsiteY2" fmla="*/ 12209931 h 12245793"/>
              <a:gd name="connsiteX3" fmla="*/ 292148 w 2134547"/>
              <a:gd name="connsiteY3" fmla="*/ 12245793 h 12245793"/>
              <a:gd name="connsiteX4" fmla="*/ 0 w 2134547"/>
              <a:gd name="connsiteY4" fmla="*/ 17934 h 12245793"/>
              <a:gd name="connsiteX0" fmla="*/ 0 w 2134547"/>
              <a:gd name="connsiteY0" fmla="*/ 17934 h 12227867"/>
              <a:gd name="connsiteX1" fmla="*/ 1445837 w 2134547"/>
              <a:gd name="connsiteY1" fmla="*/ 0 h 12227867"/>
              <a:gd name="connsiteX2" fmla="*/ 2134547 w 2134547"/>
              <a:gd name="connsiteY2" fmla="*/ 12209931 h 12227867"/>
              <a:gd name="connsiteX3" fmla="*/ 242953 w 2134547"/>
              <a:gd name="connsiteY3" fmla="*/ 12227867 h 12227867"/>
              <a:gd name="connsiteX4" fmla="*/ 0 w 2134547"/>
              <a:gd name="connsiteY4" fmla="*/ 17934 h 12227867"/>
              <a:gd name="connsiteX0" fmla="*/ 0 w 2134546"/>
              <a:gd name="connsiteY0" fmla="*/ 17934 h 12227867"/>
              <a:gd name="connsiteX1" fmla="*/ 1445837 w 2134546"/>
              <a:gd name="connsiteY1" fmla="*/ 0 h 12227867"/>
              <a:gd name="connsiteX2" fmla="*/ 2134546 w 2134546"/>
              <a:gd name="connsiteY2" fmla="*/ 12222126 h 12227867"/>
              <a:gd name="connsiteX3" fmla="*/ 242953 w 2134546"/>
              <a:gd name="connsiteY3" fmla="*/ 12227867 h 12227867"/>
              <a:gd name="connsiteX4" fmla="*/ 0 w 2134546"/>
              <a:gd name="connsiteY4" fmla="*/ 17934 h 12227867"/>
              <a:gd name="connsiteX0" fmla="*/ 0 w 2134546"/>
              <a:gd name="connsiteY0" fmla="*/ 17934 h 12227867"/>
              <a:gd name="connsiteX1" fmla="*/ 1445837 w 2134546"/>
              <a:gd name="connsiteY1" fmla="*/ 0 h 12227867"/>
              <a:gd name="connsiteX2" fmla="*/ 2134546 w 2134546"/>
              <a:gd name="connsiteY2" fmla="*/ 12222126 h 12227867"/>
              <a:gd name="connsiteX3" fmla="*/ 234590 w 2134546"/>
              <a:gd name="connsiteY3" fmla="*/ 12227867 h 12227867"/>
              <a:gd name="connsiteX4" fmla="*/ 0 w 2134546"/>
              <a:gd name="connsiteY4" fmla="*/ 17934 h 12227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34546" h="12227867">
                <a:moveTo>
                  <a:pt x="0" y="17934"/>
                </a:moveTo>
                <a:lnTo>
                  <a:pt x="1445837" y="0"/>
                </a:lnTo>
                <a:lnTo>
                  <a:pt x="2134546" y="12222126"/>
                </a:lnTo>
                <a:lnTo>
                  <a:pt x="234590" y="12227867"/>
                </a:lnTo>
                <a:lnTo>
                  <a:pt x="0" y="17934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6" name="Parallelogram 10"/>
          <p:cNvSpPr/>
          <p:nvPr userDrawn="1"/>
        </p:nvSpPr>
        <p:spPr bwMode="auto">
          <a:xfrm rot="5400000" flipH="1">
            <a:off x="4922486" y="-4888259"/>
            <a:ext cx="2364960" cy="12209928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  <a:gd name="connsiteX0" fmla="*/ 1085273 w 3244418"/>
              <a:gd name="connsiteY0" fmla="*/ 1 h 12191999"/>
              <a:gd name="connsiteX1" fmla="*/ 2777078 w 3244418"/>
              <a:gd name="connsiteY1" fmla="*/ 0 h 12191999"/>
              <a:gd name="connsiteX2" fmla="*/ 3244417 w 3244418"/>
              <a:gd name="connsiteY2" fmla="*/ 12191999 h 12191999"/>
              <a:gd name="connsiteX3" fmla="*/ 0 w 3244418"/>
              <a:gd name="connsiteY3" fmla="*/ 12191999 h 12191999"/>
              <a:gd name="connsiteX4" fmla="*/ 1085273 w 3244418"/>
              <a:gd name="connsiteY4" fmla="*/ 1 h 12191999"/>
              <a:gd name="connsiteX0" fmla="*/ 1085273 w 3244417"/>
              <a:gd name="connsiteY0" fmla="*/ 17930 h 12209928"/>
              <a:gd name="connsiteX1" fmla="*/ 2309739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  <a:gd name="connsiteX0" fmla="*/ 1085273 w 3244417"/>
              <a:gd name="connsiteY0" fmla="*/ 17930 h 12209928"/>
              <a:gd name="connsiteX1" fmla="*/ 2186755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44417" h="12209928">
                <a:moveTo>
                  <a:pt x="1085273" y="17930"/>
                </a:moveTo>
                <a:lnTo>
                  <a:pt x="2186755" y="0"/>
                </a:lnTo>
                <a:lnTo>
                  <a:pt x="3244417" y="12209928"/>
                </a:lnTo>
                <a:lnTo>
                  <a:pt x="0" y="12209928"/>
                </a:lnTo>
                <a:lnTo>
                  <a:pt x="1085273" y="17930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3" name="Parallelogram 10"/>
          <p:cNvSpPr/>
          <p:nvPr userDrawn="1"/>
        </p:nvSpPr>
        <p:spPr bwMode="auto">
          <a:xfrm rot="5400000" flipH="1">
            <a:off x="5083850" y="-5083848"/>
            <a:ext cx="2024302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9" name="Parallelogram 10"/>
          <p:cNvSpPr/>
          <p:nvPr userDrawn="1"/>
        </p:nvSpPr>
        <p:spPr bwMode="auto">
          <a:xfrm rot="16200000">
            <a:off x="4904554" y="-454481"/>
            <a:ext cx="2364960" cy="12209928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  <a:gd name="connsiteX0" fmla="*/ 1085273 w 3244418"/>
              <a:gd name="connsiteY0" fmla="*/ 1 h 12191999"/>
              <a:gd name="connsiteX1" fmla="*/ 2777078 w 3244418"/>
              <a:gd name="connsiteY1" fmla="*/ 0 h 12191999"/>
              <a:gd name="connsiteX2" fmla="*/ 3244417 w 3244418"/>
              <a:gd name="connsiteY2" fmla="*/ 12191999 h 12191999"/>
              <a:gd name="connsiteX3" fmla="*/ 0 w 3244418"/>
              <a:gd name="connsiteY3" fmla="*/ 12191999 h 12191999"/>
              <a:gd name="connsiteX4" fmla="*/ 1085273 w 3244418"/>
              <a:gd name="connsiteY4" fmla="*/ 1 h 12191999"/>
              <a:gd name="connsiteX0" fmla="*/ 1085273 w 3244417"/>
              <a:gd name="connsiteY0" fmla="*/ 17930 h 12209928"/>
              <a:gd name="connsiteX1" fmla="*/ 2309739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  <a:gd name="connsiteX0" fmla="*/ 1085273 w 3244417"/>
              <a:gd name="connsiteY0" fmla="*/ 17930 h 12209928"/>
              <a:gd name="connsiteX1" fmla="*/ 2186755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44417" h="12209928">
                <a:moveTo>
                  <a:pt x="1085273" y="17930"/>
                </a:moveTo>
                <a:lnTo>
                  <a:pt x="2186755" y="0"/>
                </a:lnTo>
                <a:lnTo>
                  <a:pt x="3244417" y="12209928"/>
                </a:lnTo>
                <a:lnTo>
                  <a:pt x="0" y="12209928"/>
                </a:lnTo>
                <a:lnTo>
                  <a:pt x="1085273" y="17930"/>
                </a:lnTo>
                <a:close/>
              </a:path>
            </a:pathLst>
          </a:custGeom>
          <a:solidFill>
            <a:schemeClr val="accent4">
              <a:alpha val="34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Parallelogram 10"/>
          <p:cNvSpPr/>
          <p:nvPr userDrawn="1"/>
        </p:nvSpPr>
        <p:spPr bwMode="auto">
          <a:xfrm rot="5400000" flipV="1">
            <a:off x="5083849" y="-268081"/>
            <a:ext cx="2024302" cy="12227861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26245688"/>
      </p:ext>
    </p:extLst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914400" y="1828800"/>
            <a:ext cx="10369296" cy="3429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DEFD86-78C4-084A-B0B5-04A7A3431B39}" type="datetime1">
              <a:rPr lang="en-US" smtClean="0"/>
              <a:t>7/25/2019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2625" y="682625"/>
            <a:ext cx="10826496" cy="369332"/>
          </a:xfrm>
        </p:spPr>
        <p:txBody>
          <a:bodyPr/>
          <a:lstStyle>
            <a:lvl1pPr>
              <a:defRPr lang="en-US" sz="2400" b="1" kern="1200" spc="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82625" y="1097309"/>
            <a:ext cx="10826496" cy="246221"/>
          </a:xfrm>
        </p:spPr>
        <p:txBody>
          <a:bodyPr anchor="t" anchorCtr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4">
                    <a:lumMod val="40000"/>
                    <a:lumOff val="60000"/>
                  </a:schemeClr>
                </a:solidFill>
              </a:defRPr>
            </a:lvl1pPr>
            <a:lvl2pPr marL="0" indent="0">
              <a:buNone/>
              <a:defRPr sz="1400"/>
            </a:lvl2pPr>
            <a:lvl3pPr marL="0" indent="0">
              <a:buNone/>
              <a:defRPr sz="1400"/>
            </a:lvl3pPr>
            <a:lvl4pPr marL="0" indent="0">
              <a:buNone/>
              <a:defRPr sz="1400"/>
            </a:lvl4pPr>
            <a:lvl5pPr marL="0" indent="0">
              <a:buNone/>
              <a:defRPr sz="1400"/>
            </a:lvl5pPr>
          </a:lstStyle>
          <a:p>
            <a:pPr lvl="0"/>
            <a:r>
              <a:rPr lang="en-US" dirty="0"/>
              <a:t>Click to Edit Subtitle (optional)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>
          <a:xfrm>
            <a:off x="914400" y="1828804"/>
            <a:ext cx="10369296" cy="34274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5DF95B-0B80-6A4D-A813-6F9D9F38EBA2}" type="datetime1">
              <a:rPr lang="en-US" smtClean="0"/>
              <a:t>7/25/2019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and Tagl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2625"/>
            <a:ext cx="10826496" cy="369332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" y="1828800"/>
            <a:ext cx="10369296" cy="3429000"/>
          </a:xfrm>
        </p:spPr>
        <p:txBody>
          <a:bodyPr/>
          <a:lstStyle>
            <a:lvl1pPr>
              <a:lnSpc>
                <a:spcPct val="100000"/>
              </a:lnSpc>
              <a:defRPr sz="2000"/>
            </a:lvl1pPr>
            <a:lvl2pPr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600"/>
            </a:lvl3pPr>
            <a:lvl4pPr>
              <a:defRPr sz="1400"/>
            </a:lvl4pPr>
            <a:lvl5pPr>
              <a:lnSpc>
                <a:spcPts val="1800"/>
              </a:lnSpc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87263" y="6177085"/>
            <a:ext cx="10826495" cy="215444"/>
          </a:xfrm>
        </p:spPr>
        <p:txBody>
          <a:bodyPr anchor="b">
            <a:spAutoFit/>
          </a:bodyPr>
          <a:lstStyle>
            <a:lvl1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65000"/>
                </a:schemeClr>
              </a:buClr>
              <a:buSzPts val="1100"/>
              <a:buFont typeface="Arial"/>
              <a:buNone/>
              <a:tabLst/>
              <a:defRPr lang="en-US" sz="1400" b="0" i="1" kern="1200" baseline="0" dirty="0" smtClean="0">
                <a:solidFill>
                  <a:schemeClr val="tx2"/>
                </a:solidFill>
                <a:latin typeface="+mn-lt"/>
                <a:ea typeface="+mn-ea"/>
                <a:cs typeface="Arial"/>
              </a:defRPr>
            </a:lvl1pPr>
          </a:lstStyle>
          <a:p>
            <a:pPr lvl="0"/>
            <a:r>
              <a:rPr lang="en-US" dirty="0"/>
              <a:t>Click to Edit Tagline (optional)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5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E55AC9-5819-304B-AB8A-EC561A98EE59}" type="datetime1">
              <a:rPr lang="en-US" smtClean="0"/>
              <a:t>7/25/2019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Content and Tagl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2625"/>
            <a:ext cx="10826496" cy="369332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1"/>
          <p:cNvSpPr>
            <a:spLocks noGrp="1"/>
          </p:cNvSpPr>
          <p:nvPr>
            <p:ph sz="quarter" idx="18"/>
          </p:nvPr>
        </p:nvSpPr>
        <p:spPr>
          <a:xfrm>
            <a:off x="914400" y="1828800"/>
            <a:ext cx="10369296" cy="3429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776409" y="1514615"/>
            <a:ext cx="1219201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685800" y="1097309"/>
            <a:ext cx="10826496" cy="246221"/>
          </a:xfrm>
        </p:spPr>
        <p:txBody>
          <a:bodyPr vert="horz" wrap="square" lIns="0" tIns="0" rIns="0" bIns="0" rtlCol="0" anchor="t">
            <a:sp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en-US" sz="1600" b="1" kern="1200" dirty="0" smtClean="0">
                <a:solidFill>
                  <a:srgbClr val="94E6FF"/>
                </a:solidFill>
                <a:latin typeface="+mj-lt"/>
                <a:ea typeface="+mj-ea"/>
                <a:cs typeface="Arial"/>
              </a:defRPr>
            </a:lvl1pPr>
            <a:lvl2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2pPr>
            <a:lvl3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3pPr>
            <a:lvl4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4pPr>
            <a:lvl5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5pPr>
          </a:lstStyle>
          <a:p>
            <a:pPr lvl="0"/>
            <a:r>
              <a:rPr lang="en-US" dirty="0"/>
              <a:t>Click to Edit Subtitle (optional)</a:t>
            </a:r>
          </a:p>
        </p:txBody>
      </p:sp>
      <p:sp>
        <p:nvSpPr>
          <p:cNvPr id="12" name="Text Placeholder 25"/>
          <p:cNvSpPr>
            <a:spLocks noGrp="1"/>
          </p:cNvSpPr>
          <p:nvPr>
            <p:ph type="body" sz="quarter" idx="20" hasCustomPrompt="1"/>
          </p:nvPr>
        </p:nvSpPr>
        <p:spPr>
          <a:xfrm>
            <a:off x="685800" y="6185356"/>
            <a:ext cx="10826496" cy="215444"/>
          </a:xfrm>
        </p:spPr>
        <p:txBody>
          <a:bodyPr anchor="b">
            <a:spAutoFit/>
          </a:bodyPr>
          <a:lstStyle>
            <a:lvl1pPr marL="0" indent="0" algn="r">
              <a:spcBef>
                <a:spcPts val="0"/>
              </a:spcBef>
              <a:spcAft>
                <a:spcPts val="0"/>
              </a:spcAft>
              <a:buNone/>
              <a:defRPr sz="1400" b="0" i="1" baseline="0">
                <a:solidFill>
                  <a:schemeClr val="tx2"/>
                </a:solidFill>
              </a:defRPr>
            </a:lvl1pPr>
            <a:lvl2pPr marL="0" indent="0" algn="r">
              <a:buNone/>
              <a:defRPr sz="1600"/>
            </a:lvl2pPr>
            <a:lvl3pPr marL="0" indent="0" algn="r">
              <a:buNone/>
              <a:defRPr sz="1600"/>
            </a:lvl3pPr>
            <a:lvl4pPr marL="0" indent="0" algn="r">
              <a:buNone/>
              <a:defRPr sz="1600"/>
            </a:lvl4pPr>
            <a:lvl5pPr marL="0" indent="0" algn="r">
              <a:buNone/>
              <a:defRPr sz="1600"/>
            </a:lvl5pPr>
          </a:lstStyle>
          <a:p>
            <a:pPr lvl="0"/>
            <a:r>
              <a:rPr lang="en-US" dirty="0"/>
              <a:t>Click to Edit Tagline (optional)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776409" y="1514615"/>
            <a:ext cx="1219201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74F111-1245-FB4C-ACB7-129F68E66232}" type="datetime1">
              <a:rPr lang="en-US" smtClean="0"/>
              <a:t>7/25/2019</a:t>
            </a:fld>
            <a:endParaRPr lang="en-US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473994"/>
      </p:ext>
    </p:extLst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0C21C6-642C-6F4C-B53C-06F3F35CEF14}" type="datetime1">
              <a:rPr lang="en-US" smtClean="0"/>
              <a:t>7/25/2019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without Graphic (center justifi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0E3BE2-FFFE-0B46-AE5A-CBB4C5FEC6FC}" type="datetime1">
              <a:rPr lang="en-US" smtClean="0"/>
              <a:t>7/25/2019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61994C-B8B3-A740-949B-C8D716F26A7F}" type="datetime1">
              <a:rPr lang="en-US" smtClean="0"/>
              <a:t>7/25/2019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bg>
      <p:bgPr>
        <a:gradFill flip="none" rotWithShape="1">
          <a:gsLst>
            <a:gs pos="0">
              <a:srgbClr val="0078C3"/>
            </a:gs>
            <a:gs pos="100000">
              <a:srgbClr val="0A1446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rallelogram 10"/>
          <p:cNvSpPr/>
          <p:nvPr/>
        </p:nvSpPr>
        <p:spPr bwMode="auto">
          <a:xfrm flipV="1">
            <a:off x="8866909" y="0"/>
            <a:ext cx="3325091" cy="6865698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7956" h="6865697">
                <a:moveTo>
                  <a:pt x="0" y="0"/>
                </a:moveTo>
                <a:lnTo>
                  <a:pt x="5497956" y="0"/>
                </a:lnTo>
                <a:lnTo>
                  <a:pt x="5497956" y="6858000"/>
                </a:lnTo>
                <a:lnTo>
                  <a:pt x="2747818" y="686569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Parallelogram 10"/>
          <p:cNvSpPr/>
          <p:nvPr/>
        </p:nvSpPr>
        <p:spPr bwMode="auto">
          <a:xfrm rot="5400000" flipH="1">
            <a:off x="5083849" y="-5083848"/>
            <a:ext cx="2024302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2" name="Parallelogram 10"/>
          <p:cNvSpPr/>
          <p:nvPr/>
        </p:nvSpPr>
        <p:spPr bwMode="auto">
          <a:xfrm rot="16200000" flipH="1" flipV="1">
            <a:off x="5083850" y="-250150"/>
            <a:ext cx="2024302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4401" y="3512743"/>
            <a:ext cx="8221903" cy="338554"/>
          </a:xfrm>
          <a:noFill/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Presenter(s)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4400" y="2732670"/>
            <a:ext cx="8683723" cy="738664"/>
          </a:xfrm>
        </p:spPr>
        <p:txBody>
          <a:bodyPr wrap="square" anchor="b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en-US" sz="4800" b="1" i="0" kern="1200" cap="none" baseline="0">
                <a:solidFill>
                  <a:schemeClr val="tx1"/>
                </a:solidFill>
                <a:effectLst/>
                <a:latin typeface="+mj-lt"/>
                <a:ea typeface="+mj-ea"/>
                <a:cs typeface="Arial"/>
              </a:defRPr>
            </a:lvl1pPr>
          </a:lstStyle>
          <a:p>
            <a:r>
              <a:rPr kumimoji="0" lang="en-US" dirty="0"/>
              <a:t>Click to Edit Section Title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17F20F-8413-1548-BF61-558511100DB7}" type="datetime1">
              <a:rPr lang="en-US" smtClean="0"/>
              <a:t>7/25/2019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48560"/>
      </p:ext>
    </p:extLst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95000">
              <a:srgbClr val="053264"/>
            </a:gs>
            <a:gs pos="0">
              <a:srgbClr val="00B9F2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0" y="682625"/>
            <a:ext cx="10826496" cy="369332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828800"/>
            <a:ext cx="10361957" cy="3429000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E7E69C-4D79-BB49-9350-1FEE210EB4F7}" type="datetime1">
              <a:rPr lang="en-US" smtClean="0"/>
              <a:t>7/25/2019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6800" r:id="rId1"/>
    <p:sldLayoutId id="2147486801" r:id="rId2"/>
    <p:sldLayoutId id="2147486802" r:id="rId3"/>
    <p:sldLayoutId id="2147486803" r:id="rId4"/>
    <p:sldLayoutId id="2147486804" r:id="rId5"/>
    <p:sldLayoutId id="2147486805" r:id="rId6"/>
    <p:sldLayoutId id="2147486806" r:id="rId7"/>
    <p:sldLayoutId id="2147486807" r:id="rId8"/>
    <p:sldLayoutId id="2147486808" r:id="rId9"/>
    <p:sldLayoutId id="2147486809" r:id="rId10"/>
    <p:sldLayoutId id="2147486810" r:id="rId11"/>
    <p:sldLayoutId id="2147486811" r:id="rId12"/>
    <p:sldLayoutId id="2147486812" r:id="rId13"/>
    <p:sldLayoutId id="2147486816" r:id="rId14"/>
  </p:sldLayoutIdLst>
  <p:transition spd="med">
    <p:fade/>
  </p:transition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400" b="1" kern="1200">
          <a:solidFill>
            <a:schemeClr val="tx1"/>
          </a:solidFill>
          <a:latin typeface="+mj-lt"/>
          <a:ea typeface="+mj-ea"/>
          <a:cs typeface="Arial"/>
        </a:defRPr>
      </a:lvl1pPr>
    </p:titleStyle>
    <p:bodyStyle>
      <a:lvl1pPr marL="176213" indent="-176213" algn="l" defTabSz="457200" rtl="0" eaLnBrk="1" latinLnBrk="0" hangingPunct="1">
        <a:lnSpc>
          <a:spcPct val="100000"/>
        </a:lnSpc>
        <a:spcBef>
          <a:spcPts val="30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Arial"/>
        <a:buChar char="•"/>
        <a:defRPr sz="2000" b="1" kern="1200">
          <a:solidFill>
            <a:schemeClr val="tx1"/>
          </a:solidFill>
          <a:latin typeface="+mn-lt"/>
          <a:ea typeface="+mn-ea"/>
          <a:cs typeface="Arial"/>
        </a:defRPr>
      </a:lvl1pPr>
      <a:lvl2pPr marL="457200" indent="-173736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800" b="1" kern="1200">
          <a:solidFill>
            <a:schemeClr val="tx1"/>
          </a:solidFill>
          <a:latin typeface="+mn-lt"/>
          <a:ea typeface="+mn-ea"/>
          <a:cs typeface="Arial"/>
        </a:defRPr>
      </a:lvl2pPr>
      <a:lvl3pPr marL="795528" indent="-173736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600" b="1" kern="1200">
          <a:solidFill>
            <a:schemeClr val="tx1"/>
          </a:solidFill>
          <a:latin typeface="+mn-lt"/>
          <a:ea typeface="+mn-ea"/>
          <a:cs typeface="Arial"/>
        </a:defRPr>
      </a:lvl3pPr>
      <a:lvl4pPr marL="1216152" indent="-173736" algn="l" defTabSz="457200" rtl="0" eaLnBrk="1" latinLnBrk="0" hangingPunct="1">
        <a:lnSpc>
          <a:spcPts val="18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400" b="1" kern="1200">
          <a:solidFill>
            <a:schemeClr val="tx1"/>
          </a:solidFill>
          <a:latin typeface="+mn-lt"/>
          <a:ea typeface="+mn-ea"/>
          <a:cs typeface="Arial"/>
        </a:defRPr>
      </a:lvl4pPr>
      <a:lvl5pPr marL="1546225" indent="-176213" algn="l" defTabSz="457200" rtl="0" eaLnBrk="1" latinLnBrk="0" hangingPunct="1">
        <a:lnSpc>
          <a:spcPts val="19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lang="en-US" sz="1400" b="1" kern="1200" dirty="0">
          <a:solidFill>
            <a:schemeClr val="tx1"/>
          </a:solidFill>
          <a:latin typeface="+mn-lt"/>
          <a:ea typeface="+mn-ea"/>
          <a:cs typeface="Arial"/>
        </a:defRPr>
      </a:lvl5pPr>
      <a:lvl6pPr marL="1773238" indent="-177800" algn="l" defTabSz="401638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tabLst>
          <a:tab pos="1484313" algn="l"/>
        </a:tabLst>
        <a:defRPr sz="1400" b="1" kern="1200">
          <a:solidFill>
            <a:schemeClr val="tx1"/>
          </a:solidFill>
          <a:latin typeface="Arial"/>
          <a:ea typeface="+mn-ea"/>
          <a:cs typeface="Arial"/>
        </a:defRPr>
      </a:lvl6pPr>
      <a:lvl7pPr marL="2062163" indent="-176213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7pPr>
      <a:lvl8pPr marL="2286000" indent="-173038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8pPr>
      <a:lvl9pPr marL="2452688" indent="-163513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7.png"/><Relationship Id="rId18" Type="http://schemas.openxmlformats.org/officeDocument/2006/relationships/image" Target="../media/image62.png"/><Relationship Id="rId3" Type="http://schemas.openxmlformats.org/officeDocument/2006/relationships/image" Target="../media/image48.png"/><Relationship Id="rId21" Type="http://schemas.openxmlformats.org/officeDocument/2006/relationships/image" Target="../media/image64.png"/><Relationship Id="rId7" Type="http://schemas.openxmlformats.org/officeDocument/2006/relationships/image" Target="../media/image51.png"/><Relationship Id="rId12" Type="http://schemas.openxmlformats.org/officeDocument/2006/relationships/image" Target="../media/image56.png"/><Relationship Id="rId17" Type="http://schemas.openxmlformats.org/officeDocument/2006/relationships/image" Target="../media/image61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60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www.google.com/url?sa=i&amp;source=images&amp;cd=&amp;ved=2ahUKEwjyoLbeupfbAhVIba0KHaoIDrgQjRx6BAgBEAU&amp;url=https://galaxyproject.github.io/training-material/topics/dev/tutorials/conda/slides.html&amp;psig=AOvVaw33YqRVO2Yr2bTco7v9XW4D&amp;ust=1527014578543495" TargetMode="External"/><Relationship Id="rId11" Type="http://schemas.openxmlformats.org/officeDocument/2006/relationships/image" Target="../media/image55.png"/><Relationship Id="rId5" Type="http://schemas.openxmlformats.org/officeDocument/2006/relationships/image" Target="../media/image50.png"/><Relationship Id="rId15" Type="http://schemas.openxmlformats.org/officeDocument/2006/relationships/image" Target="../media/image59.png"/><Relationship Id="rId10" Type="http://schemas.openxmlformats.org/officeDocument/2006/relationships/image" Target="../media/image54.png"/><Relationship Id="rId19" Type="http://schemas.openxmlformats.org/officeDocument/2006/relationships/image" Target="../media/image63.png"/><Relationship Id="rId4" Type="http://schemas.openxmlformats.org/officeDocument/2006/relationships/image" Target="../media/image49.png"/><Relationship Id="rId9" Type="http://schemas.openxmlformats.org/officeDocument/2006/relationships/image" Target="../media/image53.png"/><Relationship Id="rId14" Type="http://schemas.openxmlformats.org/officeDocument/2006/relationships/image" Target="../media/image5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14.png"/><Relationship Id="rId3" Type="http://schemas.openxmlformats.org/officeDocument/2006/relationships/image" Target="../media/image65.jpeg"/><Relationship Id="rId7" Type="http://schemas.openxmlformats.org/officeDocument/2006/relationships/image" Target="../media/image69.png"/><Relationship Id="rId12" Type="http://schemas.openxmlformats.org/officeDocument/2006/relationships/image" Target="../media/image7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8.png"/><Relationship Id="rId11" Type="http://schemas.openxmlformats.org/officeDocument/2006/relationships/image" Target="../media/image73.png"/><Relationship Id="rId5" Type="http://schemas.openxmlformats.org/officeDocument/2006/relationships/image" Target="../media/image67.png"/><Relationship Id="rId10" Type="http://schemas.openxmlformats.org/officeDocument/2006/relationships/image" Target="../media/image72.jpeg"/><Relationship Id="rId4" Type="http://schemas.openxmlformats.org/officeDocument/2006/relationships/image" Target="../media/image66.png"/><Relationship Id="rId9" Type="http://schemas.openxmlformats.org/officeDocument/2006/relationships/image" Target="../media/image71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7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7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7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0.sv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18" Type="http://schemas.openxmlformats.org/officeDocument/2006/relationships/image" Target="../media/image38.png"/><Relationship Id="rId3" Type="http://schemas.openxmlformats.org/officeDocument/2006/relationships/image" Target="../media/image23.jpeg"/><Relationship Id="rId21" Type="http://schemas.openxmlformats.org/officeDocument/2006/relationships/image" Target="../media/image41.png"/><Relationship Id="rId7" Type="http://schemas.openxmlformats.org/officeDocument/2006/relationships/image" Target="../media/image27.jpeg"/><Relationship Id="rId12" Type="http://schemas.openxmlformats.org/officeDocument/2006/relationships/image" Target="../media/image32.png"/><Relationship Id="rId17" Type="http://schemas.openxmlformats.org/officeDocument/2006/relationships/image" Target="../media/image37.png"/><Relationship Id="rId25" Type="http://schemas.openxmlformats.org/officeDocument/2006/relationships/image" Target="../media/image45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36.png"/><Relationship Id="rId20" Type="http://schemas.openxmlformats.org/officeDocument/2006/relationships/image" Target="../media/image4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24" Type="http://schemas.openxmlformats.org/officeDocument/2006/relationships/image" Target="../media/image44.png"/><Relationship Id="rId5" Type="http://schemas.openxmlformats.org/officeDocument/2006/relationships/image" Target="../media/image25.png"/><Relationship Id="rId15" Type="http://schemas.openxmlformats.org/officeDocument/2006/relationships/image" Target="../media/image35.png"/><Relationship Id="rId23" Type="http://schemas.openxmlformats.org/officeDocument/2006/relationships/image" Target="../media/image43.png"/><Relationship Id="rId10" Type="http://schemas.openxmlformats.org/officeDocument/2006/relationships/image" Target="../media/image30.jpeg"/><Relationship Id="rId19" Type="http://schemas.openxmlformats.org/officeDocument/2006/relationships/image" Target="../media/image39.png"/><Relationship Id="rId4" Type="http://schemas.openxmlformats.org/officeDocument/2006/relationships/image" Target="../media/image24.jpeg"/><Relationship Id="rId9" Type="http://schemas.openxmlformats.org/officeDocument/2006/relationships/image" Target="../media/image29.png"/><Relationship Id="rId14" Type="http://schemas.openxmlformats.org/officeDocument/2006/relationships/image" Target="../media/image34.png"/><Relationship Id="rId22" Type="http://schemas.openxmlformats.org/officeDocument/2006/relationships/image" Target="../media/image4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2.png"/><Relationship Id="rId18" Type="http://schemas.openxmlformats.org/officeDocument/2006/relationships/image" Target="../media/image4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12" Type="http://schemas.openxmlformats.org/officeDocument/2006/relationships/image" Target="../media/image41.png"/><Relationship Id="rId17" Type="http://schemas.openxmlformats.org/officeDocument/2006/relationships/image" Target="../media/image46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4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5" Type="http://schemas.openxmlformats.org/officeDocument/2006/relationships/image" Target="../media/image4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Relationship Id="rId14" Type="http://schemas.openxmlformats.org/officeDocument/2006/relationships/image" Target="../media/image4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background"/>
          <p:cNvGrpSpPr/>
          <p:nvPr/>
        </p:nvGrpSpPr>
        <p:grpSpPr>
          <a:xfrm>
            <a:off x="-27008" y="-16008"/>
            <a:ext cx="12219008" cy="6888968"/>
            <a:chOff x="0" y="-16008"/>
            <a:chExt cx="12219008" cy="6888968"/>
          </a:xfrm>
        </p:grpSpPr>
        <p:sp>
          <p:nvSpPr>
            <p:cNvPr id="3" name="Rectangle 2"/>
            <p:cNvSpPr/>
            <p:nvPr/>
          </p:nvSpPr>
          <p:spPr bwMode="auto">
            <a:xfrm>
              <a:off x="0" y="0"/>
              <a:ext cx="12209150" cy="6865818"/>
            </a:xfrm>
            <a:prstGeom prst="rect">
              <a:avLst/>
            </a:prstGeom>
            <a:gradFill flip="none" rotWithShape="1">
              <a:gsLst>
                <a:gs pos="58000">
                  <a:srgbClr val="006BA6"/>
                </a:gs>
                <a:gs pos="100000">
                  <a:srgbClr val="28469C"/>
                </a:gs>
                <a:gs pos="81000">
                  <a:srgbClr val="0051A2"/>
                </a:gs>
                <a:gs pos="30000">
                  <a:srgbClr val="01A7B1"/>
                </a:gs>
                <a:gs pos="0">
                  <a:srgbClr val="00C1B6"/>
                </a:gs>
              </a:gsLst>
              <a:lin ang="960000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2" name="keyart1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757"/>
            <a:stretch/>
          </p:blipFill>
          <p:spPr>
            <a:xfrm>
              <a:off x="6222449" y="11575"/>
              <a:ext cx="5996559" cy="6849810"/>
            </a:xfrm>
            <a:prstGeom prst="rect">
              <a:avLst/>
            </a:prstGeom>
          </p:spPr>
        </p:pic>
        <p:pic>
          <p:nvPicPr>
            <p:cNvPr id="17" name="keyart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" r="72434" b="68401"/>
            <a:stretch/>
          </p:blipFill>
          <p:spPr>
            <a:xfrm>
              <a:off x="0" y="-16008"/>
              <a:ext cx="3356658" cy="2164466"/>
            </a:xfrm>
            <a:prstGeom prst="rect">
              <a:avLst/>
            </a:prstGeom>
          </p:spPr>
        </p:pic>
        <p:sp>
          <p:nvSpPr>
            <p:cNvPr id="22" name="shading (lower right)">
              <a:extLst>
                <a:ext uri="{FF2B5EF4-FFF2-40B4-BE49-F238E27FC236}">
                  <a16:creationId xmlns:a16="http://schemas.microsoft.com/office/drawing/2014/main" id="{C0783C77-C7D8-1647-BFDB-8532B647668C}"/>
                </a:ext>
              </a:extLst>
            </p:cNvPr>
            <p:cNvSpPr/>
            <p:nvPr/>
          </p:nvSpPr>
          <p:spPr bwMode="auto">
            <a:xfrm>
              <a:off x="4988019" y="3954330"/>
              <a:ext cx="7221131" cy="2918630"/>
            </a:xfrm>
            <a:prstGeom prst="rect">
              <a:avLst/>
            </a:prstGeom>
            <a:gradFill flip="none" rotWithShape="1">
              <a:gsLst>
                <a:gs pos="40000">
                  <a:srgbClr val="0D134A">
                    <a:alpha val="9000"/>
                  </a:srgbClr>
                </a:gs>
                <a:gs pos="60000">
                  <a:srgbClr val="0D134A">
                    <a:alpha val="0"/>
                  </a:srgbClr>
                </a:gs>
                <a:gs pos="20000">
                  <a:srgbClr val="0D134A">
                    <a:alpha val="46000"/>
                  </a:srgbClr>
                </a:gs>
                <a:gs pos="0">
                  <a:srgbClr val="0D134A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18" name="Esri Logo (white)">
              <a:extLst>
                <a:ext uri="{FF2B5EF4-FFF2-40B4-BE49-F238E27FC236}">
                  <a16:creationId xmlns:a16="http://schemas.microsoft.com/office/drawing/2014/main" id="{C3F3808C-4AB0-324A-9750-25578D05388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alphaModFix amt="3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3880"/>
            <a:stretch/>
          </p:blipFill>
          <p:spPr>
            <a:xfrm>
              <a:off x="1022493" y="1010040"/>
              <a:ext cx="1871178" cy="874991"/>
            </a:xfrm>
            <a:prstGeom prst="rect">
              <a:avLst/>
            </a:prstGeom>
          </p:spPr>
        </p:pic>
      </p:grpSp>
      <p:sp>
        <p:nvSpPr>
          <p:cNvPr id="24" name="Presenter Subtitle">
            <a:extLst>
              <a:ext uri="{FF2B5EF4-FFF2-40B4-BE49-F238E27FC236}">
                <a16:creationId xmlns:a16="http://schemas.microsoft.com/office/drawing/2014/main" id="{37F4B2CF-A224-604B-B851-520F8016EAB1}"/>
              </a:ext>
            </a:extLst>
          </p:cNvPr>
          <p:cNvSpPr txBox="1">
            <a:spLocks/>
          </p:cNvSpPr>
          <p:nvPr/>
        </p:nvSpPr>
        <p:spPr bwMode="white">
          <a:xfrm>
            <a:off x="1265561" y="5717894"/>
            <a:ext cx="6211685" cy="447004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ctr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None/>
              <a:defRPr sz="18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None/>
              <a:defRPr sz="16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None/>
              <a:defRPr sz="14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None/>
              <a:defRPr lang="en-US" sz="14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/>
              </a:defRPr>
            </a:lvl5pPr>
            <a:lvl6pPr marL="2286000" indent="0" algn="ctr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None/>
              <a:tabLst>
                <a:tab pos="1484313" algn="l"/>
              </a:tabLst>
              <a:defRPr sz="1400" b="1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6pPr>
            <a:lvl7pPr marL="2743200" indent="0" algn="ctr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None/>
              <a:defRPr sz="1400" b="1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7pPr>
            <a:lvl8pPr marL="3200400" indent="0" algn="ctr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None/>
              <a:defRPr sz="1400" b="1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8pPr>
            <a:lvl9pPr marL="3657600" indent="0" algn="ctr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None/>
              <a:defRPr sz="1400" b="1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9pPr>
          </a:lstStyle>
          <a:p>
            <a:pPr algn="l">
              <a:spcAft>
                <a:spcPts val="0"/>
              </a:spcAft>
            </a:pPr>
            <a:r>
              <a:rPr lang="en-US" sz="1200" dirty="0">
                <a:solidFill>
                  <a:schemeClr val="bg2">
                    <a:lumMod val="40000"/>
                    <a:lumOff val="60000"/>
                    <a:alpha val="50000"/>
                  </a:schemeClr>
                </a:solidFill>
              </a:rPr>
              <a:t>2019 </a:t>
            </a:r>
            <a:r>
              <a:rPr lang="en-US" sz="1200" dirty="0" err="1">
                <a:solidFill>
                  <a:schemeClr val="bg2">
                    <a:lumMod val="40000"/>
                    <a:lumOff val="60000"/>
                    <a:alpha val="50000"/>
                  </a:schemeClr>
                </a:solidFill>
              </a:rPr>
              <a:t>Esri</a:t>
            </a:r>
            <a:r>
              <a:rPr lang="en-US" sz="1200" dirty="0">
                <a:solidFill>
                  <a:schemeClr val="bg2">
                    <a:lumMod val="40000"/>
                    <a:lumOff val="60000"/>
                    <a:alpha val="50000"/>
                  </a:schemeClr>
                </a:solidFill>
              </a:rPr>
              <a:t> NOSA</a:t>
            </a:r>
          </a:p>
          <a:p>
            <a:pPr algn="l">
              <a:spcAft>
                <a:spcPts val="0"/>
              </a:spcAft>
            </a:pPr>
            <a:r>
              <a:rPr lang="en-US" sz="1200" dirty="0">
                <a:solidFill>
                  <a:schemeClr val="bg2">
                    <a:lumMod val="40000"/>
                    <a:lumOff val="60000"/>
                    <a:alpha val="50000"/>
                  </a:schemeClr>
                </a:solidFill>
              </a:rPr>
              <a:t>Capacitation </a:t>
            </a:r>
            <a:r>
              <a:rPr lang="en-US" sz="1200" dirty="0" err="1">
                <a:solidFill>
                  <a:schemeClr val="bg2">
                    <a:lumMod val="40000"/>
                    <a:lumOff val="60000"/>
                    <a:alpha val="50000"/>
                  </a:schemeClr>
                </a:solidFill>
              </a:rPr>
              <a:t>Interna</a:t>
            </a:r>
            <a:r>
              <a:rPr lang="en-US" sz="1200" dirty="0">
                <a:solidFill>
                  <a:schemeClr val="bg2">
                    <a:lumMod val="40000"/>
                    <a:lumOff val="60000"/>
                    <a:alpha val="50000"/>
                  </a:schemeClr>
                </a:solidFill>
              </a:rPr>
              <a:t> </a:t>
            </a:r>
          </a:p>
        </p:txBody>
      </p:sp>
      <p:sp>
        <p:nvSpPr>
          <p:cNvPr id="21" name="Presenter Subtitle">
            <a:extLst>
              <a:ext uri="{FF2B5EF4-FFF2-40B4-BE49-F238E27FC236}">
                <a16:creationId xmlns:a16="http://schemas.microsoft.com/office/drawing/2014/main" id="{37F4B2CF-A224-604B-B851-520F8016EA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5561" y="3695044"/>
            <a:ext cx="6778794" cy="914400"/>
          </a:xfrm>
        </p:spPr>
        <p:txBody>
          <a:bodyPr/>
          <a:lstStyle/>
          <a:p>
            <a:pPr algn="l"/>
            <a:r>
              <a:rPr lang="en-US" sz="18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Fabian Cetina / Consultor SIG</a:t>
            </a:r>
          </a:p>
        </p:txBody>
      </p:sp>
      <p:sp>
        <p:nvSpPr>
          <p:cNvPr id="20" name="Presentation Title">
            <a:extLst>
              <a:ext uri="{FF2B5EF4-FFF2-40B4-BE49-F238E27FC236}">
                <a16:creationId xmlns:a16="http://schemas.microsoft.com/office/drawing/2014/main" id="{AAB9D336-F351-EB47-8891-FC2F845FDB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5561" y="2658019"/>
            <a:ext cx="9140080" cy="914400"/>
          </a:xfrm>
        </p:spPr>
        <p:txBody>
          <a:bodyPr/>
          <a:lstStyle/>
          <a:p>
            <a:pPr algn="l"/>
            <a:r>
              <a:rPr lang="es-CO" dirty="0"/>
              <a:t>Visualización y Análisis de mapas con ArcGIS API </a:t>
            </a:r>
            <a:r>
              <a:rPr lang="es-CO" dirty="0" err="1"/>
              <a:t>for</a:t>
            </a:r>
            <a:r>
              <a:rPr lang="es-CO" dirty="0"/>
              <a:t> Python</a:t>
            </a:r>
            <a:endParaRPr lang="en-US" sz="2400" b="0" dirty="0"/>
          </a:p>
        </p:txBody>
      </p:sp>
    </p:spTree>
    <p:extLst>
      <p:ext uri="{BB962C8B-B14F-4D97-AF65-F5344CB8AC3E}">
        <p14:creationId xmlns:p14="http://schemas.microsoft.com/office/powerpoint/2010/main" val="1932561570"/>
      </p:ext>
    </p:extLst>
  </p:cSld>
  <p:clrMapOvr>
    <a:masterClrMapping/>
  </p:clrMapOvr>
  <p:transition spd="med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376312" y="1481717"/>
            <a:ext cx="8269655" cy="4802877"/>
            <a:chOff x="833576" y="1762587"/>
            <a:chExt cx="8269655" cy="4802877"/>
          </a:xfrm>
        </p:grpSpPr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B53634B9-F091-1340-A5A7-437D5BD70436}"/>
                </a:ext>
              </a:extLst>
            </p:cNvPr>
            <p:cNvSpPr>
              <a:spLocks noChangeAspect="1"/>
            </p:cNvSpPr>
            <p:nvPr/>
          </p:nvSpPr>
          <p:spPr bwMode="auto">
            <a:xfrm rot="21363373">
              <a:off x="3356531" y="1762587"/>
              <a:ext cx="3947128" cy="3948043"/>
            </a:xfrm>
            <a:prstGeom prst="ellipse">
              <a:avLst/>
            </a:prstGeom>
            <a:gradFill flip="none" rotWithShape="1">
              <a:gsLst>
                <a:gs pos="0">
                  <a:srgbClr val="011944">
                    <a:alpha val="25000"/>
                  </a:srgbClr>
                </a:gs>
                <a:gs pos="100000">
                  <a:srgbClr val="011944">
                    <a:alpha val="0"/>
                  </a:srgbClr>
                </a:gs>
              </a:gsLst>
              <a:lin ang="5400000" scaled="0"/>
              <a:tileRect/>
            </a:gradFill>
            <a:ln w="91440" cap="flat" cmpd="sng" algn="ctr">
              <a:noFill/>
              <a:prstDash val="solid"/>
              <a:round/>
              <a:headEnd type="none" w="med" len="med"/>
              <a:tailEnd type="triangle" w="med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67" b="1" i="0" u="none" strike="noStrike" kern="0" cap="none" spc="0" normalizeH="0" baseline="0" noProof="0" dirty="0">
                <a:ln w="76200" cmpd="sng">
                  <a:solidFill>
                    <a:prstClr val="white"/>
                  </a:solidFill>
                </a:ln>
                <a:solidFill>
                  <a:srgbClr val="94E6FF"/>
                </a:solidFill>
                <a:effectLst/>
                <a:uLnTx/>
                <a:uFillTx/>
                <a:latin typeface="Arial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sp>
          <p:nvSpPr>
            <p:cNvPr id="142" name="Rectangle 61">
              <a:extLst>
                <a:ext uri="{FF2B5EF4-FFF2-40B4-BE49-F238E27FC236}">
                  <a16:creationId xmlns:a16="http://schemas.microsoft.com/office/drawing/2014/main" id="{EBDFE19E-F9EB-3544-BA9C-F2EB662CE18E}"/>
                </a:ext>
              </a:extLst>
            </p:cNvPr>
            <p:cNvSpPr>
              <a:spLocks/>
            </p:cNvSpPr>
            <p:nvPr/>
          </p:nvSpPr>
          <p:spPr bwMode="auto">
            <a:xfrm rot="16200000" flipH="1" flipV="1">
              <a:off x="4702360" y="4125980"/>
              <a:ext cx="1074444" cy="45719"/>
            </a:xfrm>
            <a:custGeom>
              <a:avLst/>
              <a:gdLst>
                <a:gd name="T0" fmla="*/ 457200 w 3745311"/>
                <a:gd name="T1" fmla="*/ 0 h 91440"/>
                <a:gd name="T2" fmla="*/ 0 w 3745311"/>
                <a:gd name="T3" fmla="*/ 0 h 91440"/>
                <a:gd name="T4" fmla="*/ 0 w 3745311"/>
                <a:gd name="T5" fmla="*/ 91440 h 91440"/>
                <a:gd name="T6" fmla="*/ 457200 w 3745311"/>
                <a:gd name="T7" fmla="*/ 91440 h 91440"/>
                <a:gd name="T8" fmla="*/ 457200 w 3745311"/>
                <a:gd name="T9" fmla="*/ 0 h 914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745311" h="91440">
                  <a:moveTo>
                    <a:pt x="3745311" y="0"/>
                  </a:moveTo>
                  <a:lnTo>
                    <a:pt x="0" y="0"/>
                  </a:lnTo>
                  <a:lnTo>
                    <a:pt x="0" y="91440"/>
                  </a:lnTo>
                  <a:lnTo>
                    <a:pt x="3745311" y="91440"/>
                  </a:lnTo>
                  <a:lnTo>
                    <a:pt x="3745311" y="0"/>
                  </a:lnTo>
                  <a:close/>
                </a:path>
              </a:pathLst>
            </a:custGeom>
            <a:gradFill flip="none" rotWithShape="1">
              <a:gsLst>
                <a:gs pos="75000">
                  <a:srgbClr val="45DEFE">
                    <a:alpha val="0"/>
                  </a:srgbClr>
                </a:gs>
                <a:gs pos="100000">
                  <a:srgbClr val="FABE3C">
                    <a:alpha val="0"/>
                  </a:srgbClr>
                </a:gs>
                <a:gs pos="26000">
                  <a:srgbClr val="FED82B"/>
                </a:gs>
              </a:gsLst>
              <a:lin ang="0" scaled="1"/>
              <a:tileRect/>
            </a:gradFill>
            <a:ln w="762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1240B29-F687-4F45-9708-019B960494DF}">
                <a14:hiddenLine xmlns:a14="http://schemas.microsoft.com/office/drawing/2010/main" w="76200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ＭＳ Ｐゴシック"/>
                <a:cs typeface="+mn-cs"/>
              </a:endParaRP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4C6549C-1894-7741-903C-F7AD0104C8BA}"/>
                </a:ext>
              </a:extLst>
            </p:cNvPr>
            <p:cNvGrpSpPr/>
            <p:nvPr/>
          </p:nvGrpSpPr>
          <p:grpSpPr>
            <a:xfrm>
              <a:off x="4776180" y="4371127"/>
              <a:ext cx="1326037" cy="1446482"/>
              <a:chOff x="3160362" y="4885817"/>
              <a:chExt cx="884433" cy="964767"/>
            </a:xfrm>
          </p:grpSpPr>
          <p:grpSp>
            <p:nvGrpSpPr>
              <p:cNvPr id="152" name="Group 151">
                <a:extLst>
                  <a:ext uri="{FF2B5EF4-FFF2-40B4-BE49-F238E27FC236}">
                    <a16:creationId xmlns:a16="http://schemas.microsoft.com/office/drawing/2014/main" id="{B69594F6-C270-584E-AC57-385A432DA8DC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3524475" y="4885817"/>
                <a:ext cx="336828" cy="231279"/>
                <a:chOff x="1070865" y="2509521"/>
                <a:chExt cx="599268" cy="411480"/>
              </a:xfrm>
            </p:grpSpPr>
            <p:sp useBgFill="1">
              <p:nvSpPr>
                <p:cNvPr id="153" name="Freeform 6">
                  <a:extLst>
                    <a:ext uri="{FF2B5EF4-FFF2-40B4-BE49-F238E27FC236}">
                      <a16:creationId xmlns:a16="http://schemas.microsoft.com/office/drawing/2014/main" id="{13DD4EB3-5DF2-5843-8DA7-A496EA36C54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70865" y="2509521"/>
                  <a:ext cx="599268" cy="411480"/>
                </a:xfrm>
                <a:custGeom>
                  <a:avLst/>
                  <a:gdLst>
                    <a:gd name="T0" fmla="*/ 1181 w 3038"/>
                    <a:gd name="T1" fmla="*/ 0 h 2080"/>
                    <a:gd name="T2" fmla="*/ 1259 w 3038"/>
                    <a:gd name="T3" fmla="*/ 10 h 2080"/>
                    <a:gd name="T4" fmla="*/ 1326 w 3038"/>
                    <a:gd name="T5" fmla="*/ 35 h 2080"/>
                    <a:gd name="T6" fmla="*/ 1382 w 3038"/>
                    <a:gd name="T7" fmla="*/ 73 h 2080"/>
                    <a:gd name="T8" fmla="*/ 1427 w 3038"/>
                    <a:gd name="T9" fmla="*/ 119 h 2080"/>
                    <a:gd name="T10" fmla="*/ 1462 w 3038"/>
                    <a:gd name="T11" fmla="*/ 171 h 2080"/>
                    <a:gd name="T12" fmla="*/ 1488 w 3038"/>
                    <a:gd name="T13" fmla="*/ 225 h 2080"/>
                    <a:gd name="T14" fmla="*/ 2347 w 3038"/>
                    <a:gd name="T15" fmla="*/ 228 h 2080"/>
                    <a:gd name="T16" fmla="*/ 2423 w 3038"/>
                    <a:gd name="T17" fmla="*/ 251 h 2080"/>
                    <a:gd name="T18" fmla="*/ 2490 w 3038"/>
                    <a:gd name="T19" fmla="*/ 294 h 2080"/>
                    <a:gd name="T20" fmla="*/ 2542 w 3038"/>
                    <a:gd name="T21" fmla="*/ 353 h 2080"/>
                    <a:gd name="T22" fmla="*/ 2574 w 3038"/>
                    <a:gd name="T23" fmla="*/ 425 h 2080"/>
                    <a:gd name="T24" fmla="*/ 2586 w 3038"/>
                    <a:gd name="T25" fmla="*/ 506 h 2080"/>
                    <a:gd name="T26" fmla="*/ 2925 w 3038"/>
                    <a:gd name="T27" fmla="*/ 551 h 2080"/>
                    <a:gd name="T28" fmla="*/ 2967 w 3038"/>
                    <a:gd name="T29" fmla="*/ 559 h 2080"/>
                    <a:gd name="T30" fmla="*/ 3003 w 3038"/>
                    <a:gd name="T31" fmla="*/ 582 h 2080"/>
                    <a:gd name="T32" fmla="*/ 3027 w 3038"/>
                    <a:gd name="T33" fmla="*/ 617 h 2080"/>
                    <a:gd name="T34" fmla="*/ 3038 w 3038"/>
                    <a:gd name="T35" fmla="*/ 658 h 2080"/>
                    <a:gd name="T36" fmla="*/ 3032 w 3038"/>
                    <a:gd name="T37" fmla="*/ 700 h 2080"/>
                    <a:gd name="T38" fmla="*/ 2570 w 3038"/>
                    <a:gd name="T39" fmla="*/ 2026 h 2080"/>
                    <a:gd name="T40" fmla="*/ 2539 w 3038"/>
                    <a:gd name="T41" fmla="*/ 2060 h 2080"/>
                    <a:gd name="T42" fmla="*/ 2497 w 3038"/>
                    <a:gd name="T43" fmla="*/ 2078 h 2080"/>
                    <a:gd name="T44" fmla="*/ 113 w 3038"/>
                    <a:gd name="T45" fmla="*/ 2080 h 2080"/>
                    <a:gd name="T46" fmla="*/ 71 w 3038"/>
                    <a:gd name="T47" fmla="*/ 2073 h 2080"/>
                    <a:gd name="T48" fmla="*/ 35 w 3038"/>
                    <a:gd name="T49" fmla="*/ 2049 h 2080"/>
                    <a:gd name="T50" fmla="*/ 10 w 3038"/>
                    <a:gd name="T51" fmla="*/ 2013 h 2080"/>
                    <a:gd name="T52" fmla="*/ 1 w 3038"/>
                    <a:gd name="T53" fmla="*/ 1968 h 2080"/>
                    <a:gd name="T54" fmla="*/ 0 w 3038"/>
                    <a:gd name="T55" fmla="*/ 1786 h 2080"/>
                    <a:gd name="T56" fmla="*/ 0 w 3038"/>
                    <a:gd name="T57" fmla="*/ 1442 h 2080"/>
                    <a:gd name="T58" fmla="*/ 0 w 3038"/>
                    <a:gd name="T59" fmla="*/ 622 h 2080"/>
                    <a:gd name="T60" fmla="*/ 0 w 3038"/>
                    <a:gd name="T61" fmla="*/ 281 h 2080"/>
                    <a:gd name="T62" fmla="*/ 12 w 3038"/>
                    <a:gd name="T63" fmla="*/ 200 h 2080"/>
                    <a:gd name="T64" fmla="*/ 45 w 3038"/>
                    <a:gd name="T65" fmla="*/ 128 h 2080"/>
                    <a:gd name="T66" fmla="*/ 97 w 3038"/>
                    <a:gd name="T67" fmla="*/ 69 h 2080"/>
                    <a:gd name="T68" fmla="*/ 163 w 3038"/>
                    <a:gd name="T69" fmla="*/ 26 h 2080"/>
                    <a:gd name="T70" fmla="*/ 240 w 3038"/>
                    <a:gd name="T71" fmla="*/ 3 h 20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3038" h="2080">
                      <a:moveTo>
                        <a:pt x="281" y="0"/>
                      </a:moveTo>
                      <a:lnTo>
                        <a:pt x="1181" y="0"/>
                      </a:lnTo>
                      <a:lnTo>
                        <a:pt x="1221" y="2"/>
                      </a:lnTo>
                      <a:lnTo>
                        <a:pt x="1259" y="10"/>
                      </a:lnTo>
                      <a:lnTo>
                        <a:pt x="1294" y="20"/>
                      </a:lnTo>
                      <a:lnTo>
                        <a:pt x="1326" y="35"/>
                      </a:lnTo>
                      <a:lnTo>
                        <a:pt x="1355" y="53"/>
                      </a:lnTo>
                      <a:lnTo>
                        <a:pt x="1382" y="73"/>
                      </a:lnTo>
                      <a:lnTo>
                        <a:pt x="1405" y="95"/>
                      </a:lnTo>
                      <a:lnTo>
                        <a:pt x="1427" y="119"/>
                      </a:lnTo>
                      <a:lnTo>
                        <a:pt x="1445" y="145"/>
                      </a:lnTo>
                      <a:lnTo>
                        <a:pt x="1462" y="171"/>
                      </a:lnTo>
                      <a:lnTo>
                        <a:pt x="1477" y="199"/>
                      </a:lnTo>
                      <a:lnTo>
                        <a:pt x="1488" y="225"/>
                      </a:lnTo>
                      <a:lnTo>
                        <a:pt x="2305" y="225"/>
                      </a:lnTo>
                      <a:lnTo>
                        <a:pt x="2347" y="228"/>
                      </a:lnTo>
                      <a:lnTo>
                        <a:pt x="2386" y="237"/>
                      </a:lnTo>
                      <a:lnTo>
                        <a:pt x="2423" y="251"/>
                      </a:lnTo>
                      <a:lnTo>
                        <a:pt x="2458" y="270"/>
                      </a:lnTo>
                      <a:lnTo>
                        <a:pt x="2490" y="294"/>
                      </a:lnTo>
                      <a:lnTo>
                        <a:pt x="2517" y="321"/>
                      </a:lnTo>
                      <a:lnTo>
                        <a:pt x="2542" y="353"/>
                      </a:lnTo>
                      <a:lnTo>
                        <a:pt x="2561" y="388"/>
                      </a:lnTo>
                      <a:lnTo>
                        <a:pt x="2574" y="425"/>
                      </a:lnTo>
                      <a:lnTo>
                        <a:pt x="2584" y="465"/>
                      </a:lnTo>
                      <a:lnTo>
                        <a:pt x="2586" y="506"/>
                      </a:lnTo>
                      <a:lnTo>
                        <a:pt x="2586" y="551"/>
                      </a:lnTo>
                      <a:lnTo>
                        <a:pt x="2925" y="551"/>
                      </a:lnTo>
                      <a:lnTo>
                        <a:pt x="2947" y="554"/>
                      </a:lnTo>
                      <a:lnTo>
                        <a:pt x="2967" y="559"/>
                      </a:lnTo>
                      <a:lnTo>
                        <a:pt x="2986" y="569"/>
                      </a:lnTo>
                      <a:lnTo>
                        <a:pt x="3003" y="582"/>
                      </a:lnTo>
                      <a:lnTo>
                        <a:pt x="3017" y="598"/>
                      </a:lnTo>
                      <a:lnTo>
                        <a:pt x="3027" y="617"/>
                      </a:lnTo>
                      <a:lnTo>
                        <a:pt x="3035" y="637"/>
                      </a:lnTo>
                      <a:lnTo>
                        <a:pt x="3038" y="658"/>
                      </a:lnTo>
                      <a:lnTo>
                        <a:pt x="3037" y="679"/>
                      </a:lnTo>
                      <a:lnTo>
                        <a:pt x="3032" y="700"/>
                      </a:lnTo>
                      <a:lnTo>
                        <a:pt x="2581" y="2005"/>
                      </a:lnTo>
                      <a:lnTo>
                        <a:pt x="2570" y="2026"/>
                      </a:lnTo>
                      <a:lnTo>
                        <a:pt x="2556" y="2044"/>
                      </a:lnTo>
                      <a:lnTo>
                        <a:pt x="2539" y="2060"/>
                      </a:lnTo>
                      <a:lnTo>
                        <a:pt x="2519" y="2070"/>
                      </a:lnTo>
                      <a:lnTo>
                        <a:pt x="2497" y="2078"/>
                      </a:lnTo>
                      <a:lnTo>
                        <a:pt x="2474" y="2080"/>
                      </a:lnTo>
                      <a:lnTo>
                        <a:pt x="113" y="2080"/>
                      </a:lnTo>
                      <a:lnTo>
                        <a:pt x="91" y="2078"/>
                      </a:lnTo>
                      <a:lnTo>
                        <a:pt x="71" y="2073"/>
                      </a:lnTo>
                      <a:lnTo>
                        <a:pt x="52" y="2062"/>
                      </a:lnTo>
                      <a:lnTo>
                        <a:pt x="35" y="2049"/>
                      </a:lnTo>
                      <a:lnTo>
                        <a:pt x="21" y="2032"/>
                      </a:lnTo>
                      <a:lnTo>
                        <a:pt x="10" y="2013"/>
                      </a:lnTo>
                      <a:lnTo>
                        <a:pt x="3" y="1992"/>
                      </a:lnTo>
                      <a:lnTo>
                        <a:pt x="1" y="1968"/>
                      </a:lnTo>
                      <a:lnTo>
                        <a:pt x="0" y="1968"/>
                      </a:lnTo>
                      <a:lnTo>
                        <a:pt x="0" y="1786"/>
                      </a:lnTo>
                      <a:lnTo>
                        <a:pt x="0" y="1611"/>
                      </a:lnTo>
                      <a:lnTo>
                        <a:pt x="0" y="1442"/>
                      </a:lnTo>
                      <a:lnTo>
                        <a:pt x="0" y="787"/>
                      </a:lnTo>
                      <a:lnTo>
                        <a:pt x="0" y="622"/>
                      </a:lnTo>
                      <a:lnTo>
                        <a:pt x="0" y="454"/>
                      </a:lnTo>
                      <a:lnTo>
                        <a:pt x="0" y="281"/>
                      </a:lnTo>
                      <a:lnTo>
                        <a:pt x="3" y="240"/>
                      </a:lnTo>
                      <a:lnTo>
                        <a:pt x="12" y="200"/>
                      </a:lnTo>
                      <a:lnTo>
                        <a:pt x="26" y="163"/>
                      </a:lnTo>
                      <a:lnTo>
                        <a:pt x="45" y="128"/>
                      </a:lnTo>
                      <a:lnTo>
                        <a:pt x="69" y="97"/>
                      </a:lnTo>
                      <a:lnTo>
                        <a:pt x="97" y="69"/>
                      </a:lnTo>
                      <a:lnTo>
                        <a:pt x="128" y="45"/>
                      </a:lnTo>
                      <a:lnTo>
                        <a:pt x="163" y="26"/>
                      </a:lnTo>
                      <a:lnTo>
                        <a:pt x="200" y="12"/>
                      </a:lnTo>
                      <a:lnTo>
                        <a:pt x="240" y="3"/>
                      </a:lnTo>
                      <a:lnTo>
                        <a:pt x="281" y="0"/>
                      </a:lnTo>
                      <a:close/>
                    </a:path>
                  </a:pathLst>
                </a:custGeom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ＭＳ Ｐゴシック"/>
                    <a:cs typeface="+mn-cs"/>
                  </a:endParaRPr>
                </a:p>
              </p:txBody>
            </p:sp>
            <p:sp>
              <p:nvSpPr>
                <p:cNvPr id="154" name="Freeform 7">
                  <a:extLst>
                    <a:ext uri="{FF2B5EF4-FFF2-40B4-BE49-F238E27FC236}">
                      <a16:creationId xmlns:a16="http://schemas.microsoft.com/office/drawing/2014/main" id="{A6581025-5E76-EC43-B526-B972B3DF494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92958" y="2531614"/>
                  <a:ext cx="465330" cy="298254"/>
                </a:xfrm>
                <a:custGeom>
                  <a:avLst/>
                  <a:gdLst>
                    <a:gd name="T0" fmla="*/ 168 w 2361"/>
                    <a:gd name="T1" fmla="*/ 0 h 1512"/>
                    <a:gd name="T2" fmla="*/ 1068 w 2361"/>
                    <a:gd name="T3" fmla="*/ 0 h 1512"/>
                    <a:gd name="T4" fmla="*/ 1100 w 2361"/>
                    <a:gd name="T5" fmla="*/ 3 h 1512"/>
                    <a:gd name="T6" fmla="*/ 1128 w 2361"/>
                    <a:gd name="T7" fmla="*/ 9 h 1512"/>
                    <a:gd name="T8" fmla="*/ 1153 w 2361"/>
                    <a:gd name="T9" fmla="*/ 19 h 1512"/>
                    <a:gd name="T10" fmla="*/ 1177 w 2361"/>
                    <a:gd name="T11" fmla="*/ 32 h 1512"/>
                    <a:gd name="T12" fmla="*/ 1197 w 2361"/>
                    <a:gd name="T13" fmla="*/ 48 h 1512"/>
                    <a:gd name="T14" fmla="*/ 1215 w 2361"/>
                    <a:gd name="T15" fmla="*/ 64 h 1512"/>
                    <a:gd name="T16" fmla="*/ 1231 w 2361"/>
                    <a:gd name="T17" fmla="*/ 83 h 1512"/>
                    <a:gd name="T18" fmla="*/ 1244 w 2361"/>
                    <a:gd name="T19" fmla="*/ 102 h 1512"/>
                    <a:gd name="T20" fmla="*/ 1256 w 2361"/>
                    <a:gd name="T21" fmla="*/ 123 h 1512"/>
                    <a:gd name="T22" fmla="*/ 1265 w 2361"/>
                    <a:gd name="T23" fmla="*/ 143 h 1512"/>
                    <a:gd name="T24" fmla="*/ 1274 w 2361"/>
                    <a:gd name="T25" fmla="*/ 161 h 1512"/>
                    <a:gd name="T26" fmla="*/ 1280 w 2361"/>
                    <a:gd name="T27" fmla="*/ 179 h 1512"/>
                    <a:gd name="T28" fmla="*/ 1284 w 2361"/>
                    <a:gd name="T29" fmla="*/ 193 h 1512"/>
                    <a:gd name="T30" fmla="*/ 1289 w 2361"/>
                    <a:gd name="T31" fmla="*/ 207 h 1512"/>
                    <a:gd name="T32" fmla="*/ 1291 w 2361"/>
                    <a:gd name="T33" fmla="*/ 217 h 1512"/>
                    <a:gd name="T34" fmla="*/ 1292 w 2361"/>
                    <a:gd name="T35" fmla="*/ 223 h 1512"/>
                    <a:gd name="T36" fmla="*/ 1293 w 2361"/>
                    <a:gd name="T37" fmla="*/ 225 h 1512"/>
                    <a:gd name="T38" fmla="*/ 2192 w 2361"/>
                    <a:gd name="T39" fmla="*/ 225 h 1512"/>
                    <a:gd name="T40" fmla="*/ 2223 w 2361"/>
                    <a:gd name="T41" fmla="*/ 228 h 1512"/>
                    <a:gd name="T42" fmla="*/ 2251 w 2361"/>
                    <a:gd name="T43" fmla="*/ 236 h 1512"/>
                    <a:gd name="T44" fmla="*/ 2277 w 2361"/>
                    <a:gd name="T45" fmla="*/ 248 h 1512"/>
                    <a:gd name="T46" fmla="*/ 2301 w 2361"/>
                    <a:gd name="T47" fmla="*/ 265 h 1512"/>
                    <a:gd name="T48" fmla="*/ 2321 w 2361"/>
                    <a:gd name="T49" fmla="*/ 285 h 1512"/>
                    <a:gd name="T50" fmla="*/ 2338 w 2361"/>
                    <a:gd name="T51" fmla="*/ 308 h 1512"/>
                    <a:gd name="T52" fmla="*/ 2350 w 2361"/>
                    <a:gd name="T53" fmla="*/ 335 h 1512"/>
                    <a:gd name="T54" fmla="*/ 2358 w 2361"/>
                    <a:gd name="T55" fmla="*/ 363 h 1512"/>
                    <a:gd name="T56" fmla="*/ 2361 w 2361"/>
                    <a:gd name="T57" fmla="*/ 394 h 1512"/>
                    <a:gd name="T58" fmla="*/ 2361 w 2361"/>
                    <a:gd name="T59" fmla="*/ 439 h 1512"/>
                    <a:gd name="T60" fmla="*/ 451 w 2361"/>
                    <a:gd name="T61" fmla="*/ 439 h 1512"/>
                    <a:gd name="T62" fmla="*/ 428 w 2361"/>
                    <a:gd name="T63" fmla="*/ 442 h 1512"/>
                    <a:gd name="T64" fmla="*/ 406 w 2361"/>
                    <a:gd name="T65" fmla="*/ 449 h 1512"/>
                    <a:gd name="T66" fmla="*/ 386 w 2361"/>
                    <a:gd name="T67" fmla="*/ 461 h 1512"/>
                    <a:gd name="T68" fmla="*/ 369 w 2361"/>
                    <a:gd name="T69" fmla="*/ 475 h 1512"/>
                    <a:gd name="T70" fmla="*/ 355 w 2361"/>
                    <a:gd name="T71" fmla="*/ 493 h 1512"/>
                    <a:gd name="T72" fmla="*/ 344 w 2361"/>
                    <a:gd name="T73" fmla="*/ 514 h 1512"/>
                    <a:gd name="T74" fmla="*/ 0 w 2361"/>
                    <a:gd name="T75" fmla="*/ 1512 h 1512"/>
                    <a:gd name="T76" fmla="*/ 0 w 2361"/>
                    <a:gd name="T77" fmla="*/ 427 h 1512"/>
                    <a:gd name="T78" fmla="*/ 0 w 2361"/>
                    <a:gd name="T79" fmla="*/ 420 h 1512"/>
                    <a:gd name="T80" fmla="*/ 0 w 2361"/>
                    <a:gd name="T81" fmla="*/ 412 h 1512"/>
                    <a:gd name="T82" fmla="*/ 0 w 2361"/>
                    <a:gd name="T83" fmla="*/ 404 h 1512"/>
                    <a:gd name="T84" fmla="*/ 0 w 2361"/>
                    <a:gd name="T85" fmla="*/ 302 h 1512"/>
                    <a:gd name="T86" fmla="*/ 0 w 2361"/>
                    <a:gd name="T87" fmla="*/ 276 h 1512"/>
                    <a:gd name="T88" fmla="*/ 0 w 2361"/>
                    <a:gd name="T89" fmla="*/ 244 h 1512"/>
                    <a:gd name="T90" fmla="*/ 0 w 2361"/>
                    <a:gd name="T91" fmla="*/ 169 h 1512"/>
                    <a:gd name="T92" fmla="*/ 2 w 2361"/>
                    <a:gd name="T93" fmla="*/ 138 h 1512"/>
                    <a:gd name="T94" fmla="*/ 11 w 2361"/>
                    <a:gd name="T95" fmla="*/ 110 h 1512"/>
                    <a:gd name="T96" fmla="*/ 22 w 2361"/>
                    <a:gd name="T97" fmla="*/ 83 h 1512"/>
                    <a:gd name="T98" fmla="*/ 39 w 2361"/>
                    <a:gd name="T99" fmla="*/ 60 h 1512"/>
                    <a:gd name="T100" fmla="*/ 59 w 2361"/>
                    <a:gd name="T101" fmla="*/ 40 h 1512"/>
                    <a:gd name="T102" fmla="*/ 83 w 2361"/>
                    <a:gd name="T103" fmla="*/ 23 h 1512"/>
                    <a:gd name="T104" fmla="*/ 109 w 2361"/>
                    <a:gd name="T105" fmla="*/ 11 h 1512"/>
                    <a:gd name="T106" fmla="*/ 138 w 2361"/>
                    <a:gd name="T107" fmla="*/ 3 h 1512"/>
                    <a:gd name="T108" fmla="*/ 168 w 2361"/>
                    <a:gd name="T109" fmla="*/ 0 h 15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2361" h="1512">
                      <a:moveTo>
                        <a:pt x="168" y="0"/>
                      </a:moveTo>
                      <a:lnTo>
                        <a:pt x="1068" y="0"/>
                      </a:lnTo>
                      <a:lnTo>
                        <a:pt x="1100" y="3"/>
                      </a:lnTo>
                      <a:lnTo>
                        <a:pt x="1128" y="9"/>
                      </a:lnTo>
                      <a:lnTo>
                        <a:pt x="1153" y="19"/>
                      </a:lnTo>
                      <a:lnTo>
                        <a:pt x="1177" y="32"/>
                      </a:lnTo>
                      <a:lnTo>
                        <a:pt x="1197" y="48"/>
                      </a:lnTo>
                      <a:lnTo>
                        <a:pt x="1215" y="64"/>
                      </a:lnTo>
                      <a:lnTo>
                        <a:pt x="1231" y="83"/>
                      </a:lnTo>
                      <a:lnTo>
                        <a:pt x="1244" y="102"/>
                      </a:lnTo>
                      <a:lnTo>
                        <a:pt x="1256" y="123"/>
                      </a:lnTo>
                      <a:lnTo>
                        <a:pt x="1265" y="143"/>
                      </a:lnTo>
                      <a:lnTo>
                        <a:pt x="1274" y="161"/>
                      </a:lnTo>
                      <a:lnTo>
                        <a:pt x="1280" y="179"/>
                      </a:lnTo>
                      <a:lnTo>
                        <a:pt x="1284" y="193"/>
                      </a:lnTo>
                      <a:lnTo>
                        <a:pt x="1289" y="207"/>
                      </a:lnTo>
                      <a:lnTo>
                        <a:pt x="1291" y="217"/>
                      </a:lnTo>
                      <a:lnTo>
                        <a:pt x="1292" y="223"/>
                      </a:lnTo>
                      <a:lnTo>
                        <a:pt x="1293" y="225"/>
                      </a:lnTo>
                      <a:lnTo>
                        <a:pt x="2192" y="225"/>
                      </a:lnTo>
                      <a:lnTo>
                        <a:pt x="2223" y="228"/>
                      </a:lnTo>
                      <a:lnTo>
                        <a:pt x="2251" y="236"/>
                      </a:lnTo>
                      <a:lnTo>
                        <a:pt x="2277" y="248"/>
                      </a:lnTo>
                      <a:lnTo>
                        <a:pt x="2301" y="265"/>
                      </a:lnTo>
                      <a:lnTo>
                        <a:pt x="2321" y="285"/>
                      </a:lnTo>
                      <a:lnTo>
                        <a:pt x="2338" y="308"/>
                      </a:lnTo>
                      <a:lnTo>
                        <a:pt x="2350" y="335"/>
                      </a:lnTo>
                      <a:lnTo>
                        <a:pt x="2358" y="363"/>
                      </a:lnTo>
                      <a:lnTo>
                        <a:pt x="2361" y="394"/>
                      </a:lnTo>
                      <a:lnTo>
                        <a:pt x="2361" y="439"/>
                      </a:lnTo>
                      <a:lnTo>
                        <a:pt x="451" y="439"/>
                      </a:lnTo>
                      <a:lnTo>
                        <a:pt x="428" y="442"/>
                      </a:lnTo>
                      <a:lnTo>
                        <a:pt x="406" y="449"/>
                      </a:lnTo>
                      <a:lnTo>
                        <a:pt x="386" y="461"/>
                      </a:lnTo>
                      <a:lnTo>
                        <a:pt x="369" y="475"/>
                      </a:lnTo>
                      <a:lnTo>
                        <a:pt x="355" y="493"/>
                      </a:lnTo>
                      <a:lnTo>
                        <a:pt x="344" y="514"/>
                      </a:lnTo>
                      <a:lnTo>
                        <a:pt x="0" y="1512"/>
                      </a:lnTo>
                      <a:lnTo>
                        <a:pt x="0" y="427"/>
                      </a:lnTo>
                      <a:lnTo>
                        <a:pt x="0" y="420"/>
                      </a:lnTo>
                      <a:lnTo>
                        <a:pt x="0" y="412"/>
                      </a:lnTo>
                      <a:lnTo>
                        <a:pt x="0" y="404"/>
                      </a:lnTo>
                      <a:lnTo>
                        <a:pt x="0" y="302"/>
                      </a:lnTo>
                      <a:lnTo>
                        <a:pt x="0" y="276"/>
                      </a:lnTo>
                      <a:lnTo>
                        <a:pt x="0" y="244"/>
                      </a:lnTo>
                      <a:lnTo>
                        <a:pt x="0" y="169"/>
                      </a:lnTo>
                      <a:lnTo>
                        <a:pt x="2" y="138"/>
                      </a:lnTo>
                      <a:lnTo>
                        <a:pt x="11" y="110"/>
                      </a:lnTo>
                      <a:lnTo>
                        <a:pt x="22" y="83"/>
                      </a:lnTo>
                      <a:lnTo>
                        <a:pt x="39" y="60"/>
                      </a:lnTo>
                      <a:lnTo>
                        <a:pt x="59" y="40"/>
                      </a:lnTo>
                      <a:lnTo>
                        <a:pt x="83" y="23"/>
                      </a:lnTo>
                      <a:lnTo>
                        <a:pt x="109" y="11"/>
                      </a:lnTo>
                      <a:lnTo>
                        <a:pt x="138" y="3"/>
                      </a:lnTo>
                      <a:lnTo>
                        <a:pt x="168" y="0"/>
                      </a:lnTo>
                      <a:close/>
                    </a:path>
                  </a:pathLst>
                </a:custGeom>
                <a:solidFill>
                  <a:srgbClr val="FFC851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ＭＳ Ｐゴシック"/>
                    <a:cs typeface="+mn-cs"/>
                  </a:endParaRPr>
                </a:p>
              </p:txBody>
            </p:sp>
            <p:sp>
              <p:nvSpPr>
                <p:cNvPr id="155" name="Freeform 8">
                  <a:extLst>
                    <a:ext uri="{FF2B5EF4-FFF2-40B4-BE49-F238E27FC236}">
                      <a16:creationId xmlns:a16="http://schemas.microsoft.com/office/drawing/2014/main" id="{7BA5D9D3-FCED-B942-B447-863C8B62BD5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92958" y="2640698"/>
                  <a:ext cx="555082" cy="258211"/>
                </a:xfrm>
                <a:custGeom>
                  <a:avLst/>
                  <a:gdLst>
                    <a:gd name="T0" fmla="*/ 944 w 2812"/>
                    <a:gd name="T1" fmla="*/ 0 h 1305"/>
                    <a:gd name="T2" fmla="*/ 1760 w 2812"/>
                    <a:gd name="T3" fmla="*/ 0 h 1305"/>
                    <a:gd name="T4" fmla="*/ 2076 w 2812"/>
                    <a:gd name="T5" fmla="*/ 0 h 1305"/>
                    <a:gd name="T6" fmla="*/ 2257 w 2812"/>
                    <a:gd name="T7" fmla="*/ 0 h 1305"/>
                    <a:gd name="T8" fmla="*/ 2459 w 2812"/>
                    <a:gd name="T9" fmla="*/ 0 h 1305"/>
                    <a:gd name="T10" fmla="*/ 2687 w 2812"/>
                    <a:gd name="T11" fmla="*/ 0 h 1305"/>
                    <a:gd name="T12" fmla="*/ 2799 w 2812"/>
                    <a:gd name="T13" fmla="*/ 39 h 1305"/>
                    <a:gd name="T14" fmla="*/ 2776 w 2812"/>
                    <a:gd name="T15" fmla="*/ 106 h 1305"/>
                    <a:gd name="T16" fmla="*/ 2756 w 2812"/>
                    <a:gd name="T17" fmla="*/ 162 h 1305"/>
                    <a:gd name="T18" fmla="*/ 2740 w 2812"/>
                    <a:gd name="T19" fmla="*/ 209 h 1305"/>
                    <a:gd name="T20" fmla="*/ 2726 w 2812"/>
                    <a:gd name="T21" fmla="*/ 248 h 1305"/>
                    <a:gd name="T22" fmla="*/ 2715 w 2812"/>
                    <a:gd name="T23" fmla="*/ 282 h 1305"/>
                    <a:gd name="T24" fmla="*/ 2704 w 2812"/>
                    <a:gd name="T25" fmla="*/ 313 h 1305"/>
                    <a:gd name="T26" fmla="*/ 2694 w 2812"/>
                    <a:gd name="T27" fmla="*/ 343 h 1305"/>
                    <a:gd name="T28" fmla="*/ 2684 w 2812"/>
                    <a:gd name="T29" fmla="*/ 372 h 1305"/>
                    <a:gd name="T30" fmla="*/ 2673 w 2812"/>
                    <a:gd name="T31" fmla="*/ 405 h 1305"/>
                    <a:gd name="T32" fmla="*/ 2660 w 2812"/>
                    <a:gd name="T33" fmla="*/ 442 h 1305"/>
                    <a:gd name="T34" fmla="*/ 2644 w 2812"/>
                    <a:gd name="T35" fmla="*/ 485 h 1305"/>
                    <a:gd name="T36" fmla="*/ 2626 w 2812"/>
                    <a:gd name="T37" fmla="*/ 538 h 1305"/>
                    <a:gd name="T38" fmla="*/ 2605 w 2812"/>
                    <a:gd name="T39" fmla="*/ 600 h 1305"/>
                    <a:gd name="T40" fmla="*/ 2579 w 2812"/>
                    <a:gd name="T41" fmla="*/ 675 h 1305"/>
                    <a:gd name="T42" fmla="*/ 2548 w 2812"/>
                    <a:gd name="T43" fmla="*/ 764 h 1305"/>
                    <a:gd name="T44" fmla="*/ 2511 w 2812"/>
                    <a:gd name="T45" fmla="*/ 870 h 1305"/>
                    <a:gd name="T46" fmla="*/ 2469 w 2812"/>
                    <a:gd name="T47" fmla="*/ 994 h 1305"/>
                    <a:gd name="T48" fmla="*/ 2419 w 2812"/>
                    <a:gd name="T49" fmla="*/ 1138 h 1305"/>
                    <a:gd name="T50" fmla="*/ 2361 w 2812"/>
                    <a:gd name="T51" fmla="*/ 1305 h 1305"/>
                    <a:gd name="T52" fmla="*/ 37 w 2812"/>
                    <a:gd name="T53" fmla="*/ 1197 h 1305"/>
                    <a:gd name="T54" fmla="*/ 107 w 2812"/>
                    <a:gd name="T55" fmla="*/ 994 h 1305"/>
                    <a:gd name="T56" fmla="*/ 173 w 2812"/>
                    <a:gd name="T57" fmla="*/ 802 h 1305"/>
                    <a:gd name="T58" fmla="*/ 239 w 2812"/>
                    <a:gd name="T59" fmla="*/ 613 h 1305"/>
                    <a:gd name="T60" fmla="*/ 305 w 2812"/>
                    <a:gd name="T61" fmla="*/ 421 h 1305"/>
                    <a:gd name="T62" fmla="*/ 375 w 2812"/>
                    <a:gd name="T63" fmla="*/ 219 h 1305"/>
                    <a:gd name="T64" fmla="*/ 451 w 2812"/>
                    <a:gd name="T65" fmla="*/ 0 h 1305"/>
                    <a:gd name="T66" fmla="*/ 665 w 2812"/>
                    <a:gd name="T67" fmla="*/ 0 h 1305"/>
                    <a:gd name="T68" fmla="*/ 856 w 2812"/>
                    <a:gd name="T69" fmla="*/ 0 h 13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2812" h="1305">
                      <a:moveTo>
                        <a:pt x="856" y="0"/>
                      </a:moveTo>
                      <a:lnTo>
                        <a:pt x="944" y="0"/>
                      </a:lnTo>
                      <a:lnTo>
                        <a:pt x="1687" y="0"/>
                      </a:lnTo>
                      <a:lnTo>
                        <a:pt x="1760" y="0"/>
                      </a:lnTo>
                      <a:lnTo>
                        <a:pt x="1835" y="0"/>
                      </a:lnTo>
                      <a:lnTo>
                        <a:pt x="2076" y="0"/>
                      </a:lnTo>
                      <a:lnTo>
                        <a:pt x="2164" y="0"/>
                      </a:lnTo>
                      <a:lnTo>
                        <a:pt x="2257" y="0"/>
                      </a:lnTo>
                      <a:lnTo>
                        <a:pt x="2356" y="0"/>
                      </a:lnTo>
                      <a:lnTo>
                        <a:pt x="2459" y="0"/>
                      </a:lnTo>
                      <a:lnTo>
                        <a:pt x="2570" y="0"/>
                      </a:lnTo>
                      <a:lnTo>
                        <a:pt x="2687" y="0"/>
                      </a:lnTo>
                      <a:lnTo>
                        <a:pt x="2812" y="0"/>
                      </a:lnTo>
                      <a:lnTo>
                        <a:pt x="2799" y="39"/>
                      </a:lnTo>
                      <a:lnTo>
                        <a:pt x="2787" y="74"/>
                      </a:lnTo>
                      <a:lnTo>
                        <a:pt x="2776" y="106"/>
                      </a:lnTo>
                      <a:lnTo>
                        <a:pt x="2766" y="136"/>
                      </a:lnTo>
                      <a:lnTo>
                        <a:pt x="2756" y="162"/>
                      </a:lnTo>
                      <a:lnTo>
                        <a:pt x="2748" y="186"/>
                      </a:lnTo>
                      <a:lnTo>
                        <a:pt x="2740" y="209"/>
                      </a:lnTo>
                      <a:lnTo>
                        <a:pt x="2733" y="230"/>
                      </a:lnTo>
                      <a:lnTo>
                        <a:pt x="2726" y="248"/>
                      </a:lnTo>
                      <a:lnTo>
                        <a:pt x="2721" y="266"/>
                      </a:lnTo>
                      <a:lnTo>
                        <a:pt x="2715" y="282"/>
                      </a:lnTo>
                      <a:lnTo>
                        <a:pt x="2710" y="298"/>
                      </a:lnTo>
                      <a:lnTo>
                        <a:pt x="2704" y="313"/>
                      </a:lnTo>
                      <a:lnTo>
                        <a:pt x="2699" y="328"/>
                      </a:lnTo>
                      <a:lnTo>
                        <a:pt x="2694" y="343"/>
                      </a:lnTo>
                      <a:lnTo>
                        <a:pt x="2689" y="357"/>
                      </a:lnTo>
                      <a:lnTo>
                        <a:pt x="2684" y="372"/>
                      </a:lnTo>
                      <a:lnTo>
                        <a:pt x="2678" y="388"/>
                      </a:lnTo>
                      <a:lnTo>
                        <a:pt x="2673" y="405"/>
                      </a:lnTo>
                      <a:lnTo>
                        <a:pt x="2666" y="423"/>
                      </a:lnTo>
                      <a:lnTo>
                        <a:pt x="2660" y="442"/>
                      </a:lnTo>
                      <a:lnTo>
                        <a:pt x="2652" y="463"/>
                      </a:lnTo>
                      <a:lnTo>
                        <a:pt x="2644" y="485"/>
                      </a:lnTo>
                      <a:lnTo>
                        <a:pt x="2636" y="511"/>
                      </a:lnTo>
                      <a:lnTo>
                        <a:pt x="2626" y="538"/>
                      </a:lnTo>
                      <a:lnTo>
                        <a:pt x="2617" y="568"/>
                      </a:lnTo>
                      <a:lnTo>
                        <a:pt x="2605" y="600"/>
                      </a:lnTo>
                      <a:lnTo>
                        <a:pt x="2592" y="636"/>
                      </a:lnTo>
                      <a:lnTo>
                        <a:pt x="2579" y="675"/>
                      </a:lnTo>
                      <a:lnTo>
                        <a:pt x="2564" y="718"/>
                      </a:lnTo>
                      <a:lnTo>
                        <a:pt x="2548" y="764"/>
                      </a:lnTo>
                      <a:lnTo>
                        <a:pt x="2530" y="815"/>
                      </a:lnTo>
                      <a:lnTo>
                        <a:pt x="2511" y="870"/>
                      </a:lnTo>
                      <a:lnTo>
                        <a:pt x="2491" y="930"/>
                      </a:lnTo>
                      <a:lnTo>
                        <a:pt x="2469" y="994"/>
                      </a:lnTo>
                      <a:lnTo>
                        <a:pt x="2444" y="1063"/>
                      </a:lnTo>
                      <a:lnTo>
                        <a:pt x="2419" y="1138"/>
                      </a:lnTo>
                      <a:lnTo>
                        <a:pt x="2390" y="1218"/>
                      </a:lnTo>
                      <a:lnTo>
                        <a:pt x="2361" y="1305"/>
                      </a:lnTo>
                      <a:lnTo>
                        <a:pt x="0" y="1305"/>
                      </a:lnTo>
                      <a:lnTo>
                        <a:pt x="37" y="1197"/>
                      </a:lnTo>
                      <a:lnTo>
                        <a:pt x="72" y="1095"/>
                      </a:lnTo>
                      <a:lnTo>
                        <a:pt x="107" y="994"/>
                      </a:lnTo>
                      <a:lnTo>
                        <a:pt x="140" y="897"/>
                      </a:lnTo>
                      <a:lnTo>
                        <a:pt x="173" y="802"/>
                      </a:lnTo>
                      <a:lnTo>
                        <a:pt x="206" y="707"/>
                      </a:lnTo>
                      <a:lnTo>
                        <a:pt x="239" y="613"/>
                      </a:lnTo>
                      <a:lnTo>
                        <a:pt x="272" y="517"/>
                      </a:lnTo>
                      <a:lnTo>
                        <a:pt x="305" y="421"/>
                      </a:lnTo>
                      <a:lnTo>
                        <a:pt x="340" y="322"/>
                      </a:lnTo>
                      <a:lnTo>
                        <a:pt x="375" y="219"/>
                      </a:lnTo>
                      <a:lnTo>
                        <a:pt x="412" y="112"/>
                      </a:lnTo>
                      <a:lnTo>
                        <a:pt x="451" y="0"/>
                      </a:lnTo>
                      <a:lnTo>
                        <a:pt x="561" y="0"/>
                      </a:lnTo>
                      <a:lnTo>
                        <a:pt x="665" y="0"/>
                      </a:lnTo>
                      <a:lnTo>
                        <a:pt x="764" y="0"/>
                      </a:lnTo>
                      <a:lnTo>
                        <a:pt x="856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ＭＳ Ｐゴシック"/>
                    <a:cs typeface="+mn-cs"/>
                  </a:endParaRPr>
                </a:p>
              </p:txBody>
            </p:sp>
          </p:grpSp>
          <p:grpSp>
            <p:nvGrpSpPr>
              <p:cNvPr id="160" name="Group 159">
                <a:extLst>
                  <a:ext uri="{FF2B5EF4-FFF2-40B4-BE49-F238E27FC236}">
                    <a16:creationId xmlns:a16="http://schemas.microsoft.com/office/drawing/2014/main" id="{A6B33877-9E4B-A044-A236-AAD9F201C473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3683103" y="5025371"/>
                <a:ext cx="336828" cy="231279"/>
                <a:chOff x="1070865" y="2509521"/>
                <a:chExt cx="599268" cy="411480"/>
              </a:xfrm>
            </p:grpSpPr>
            <p:sp useBgFill="1">
              <p:nvSpPr>
                <p:cNvPr id="161" name="Freeform 6">
                  <a:extLst>
                    <a:ext uri="{FF2B5EF4-FFF2-40B4-BE49-F238E27FC236}">
                      <a16:creationId xmlns:a16="http://schemas.microsoft.com/office/drawing/2014/main" id="{CC677693-587C-0D46-9085-E54B134BA84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70865" y="2509521"/>
                  <a:ext cx="599268" cy="411480"/>
                </a:xfrm>
                <a:custGeom>
                  <a:avLst/>
                  <a:gdLst>
                    <a:gd name="T0" fmla="*/ 1181 w 3038"/>
                    <a:gd name="T1" fmla="*/ 0 h 2080"/>
                    <a:gd name="T2" fmla="*/ 1259 w 3038"/>
                    <a:gd name="T3" fmla="*/ 10 h 2080"/>
                    <a:gd name="T4" fmla="*/ 1326 w 3038"/>
                    <a:gd name="T5" fmla="*/ 35 h 2080"/>
                    <a:gd name="T6" fmla="*/ 1382 w 3038"/>
                    <a:gd name="T7" fmla="*/ 73 h 2080"/>
                    <a:gd name="T8" fmla="*/ 1427 w 3038"/>
                    <a:gd name="T9" fmla="*/ 119 h 2080"/>
                    <a:gd name="T10" fmla="*/ 1462 w 3038"/>
                    <a:gd name="T11" fmla="*/ 171 h 2080"/>
                    <a:gd name="T12" fmla="*/ 1488 w 3038"/>
                    <a:gd name="T13" fmla="*/ 225 h 2080"/>
                    <a:gd name="T14" fmla="*/ 2347 w 3038"/>
                    <a:gd name="T15" fmla="*/ 228 h 2080"/>
                    <a:gd name="T16" fmla="*/ 2423 w 3038"/>
                    <a:gd name="T17" fmla="*/ 251 h 2080"/>
                    <a:gd name="T18" fmla="*/ 2490 w 3038"/>
                    <a:gd name="T19" fmla="*/ 294 h 2080"/>
                    <a:gd name="T20" fmla="*/ 2542 w 3038"/>
                    <a:gd name="T21" fmla="*/ 353 h 2080"/>
                    <a:gd name="T22" fmla="*/ 2574 w 3038"/>
                    <a:gd name="T23" fmla="*/ 425 h 2080"/>
                    <a:gd name="T24" fmla="*/ 2586 w 3038"/>
                    <a:gd name="T25" fmla="*/ 506 h 2080"/>
                    <a:gd name="T26" fmla="*/ 2925 w 3038"/>
                    <a:gd name="T27" fmla="*/ 551 h 2080"/>
                    <a:gd name="T28" fmla="*/ 2967 w 3038"/>
                    <a:gd name="T29" fmla="*/ 559 h 2080"/>
                    <a:gd name="T30" fmla="*/ 3003 w 3038"/>
                    <a:gd name="T31" fmla="*/ 582 h 2080"/>
                    <a:gd name="T32" fmla="*/ 3027 w 3038"/>
                    <a:gd name="T33" fmla="*/ 617 h 2080"/>
                    <a:gd name="T34" fmla="*/ 3038 w 3038"/>
                    <a:gd name="T35" fmla="*/ 658 h 2080"/>
                    <a:gd name="T36" fmla="*/ 3032 w 3038"/>
                    <a:gd name="T37" fmla="*/ 700 h 2080"/>
                    <a:gd name="T38" fmla="*/ 2570 w 3038"/>
                    <a:gd name="T39" fmla="*/ 2026 h 2080"/>
                    <a:gd name="T40" fmla="*/ 2539 w 3038"/>
                    <a:gd name="T41" fmla="*/ 2060 h 2080"/>
                    <a:gd name="T42" fmla="*/ 2497 w 3038"/>
                    <a:gd name="T43" fmla="*/ 2078 h 2080"/>
                    <a:gd name="T44" fmla="*/ 113 w 3038"/>
                    <a:gd name="T45" fmla="*/ 2080 h 2080"/>
                    <a:gd name="T46" fmla="*/ 71 w 3038"/>
                    <a:gd name="T47" fmla="*/ 2073 h 2080"/>
                    <a:gd name="T48" fmla="*/ 35 w 3038"/>
                    <a:gd name="T49" fmla="*/ 2049 h 2080"/>
                    <a:gd name="T50" fmla="*/ 10 w 3038"/>
                    <a:gd name="T51" fmla="*/ 2013 h 2080"/>
                    <a:gd name="T52" fmla="*/ 1 w 3038"/>
                    <a:gd name="T53" fmla="*/ 1968 h 2080"/>
                    <a:gd name="T54" fmla="*/ 0 w 3038"/>
                    <a:gd name="T55" fmla="*/ 1786 h 2080"/>
                    <a:gd name="T56" fmla="*/ 0 w 3038"/>
                    <a:gd name="T57" fmla="*/ 1442 h 2080"/>
                    <a:gd name="T58" fmla="*/ 0 w 3038"/>
                    <a:gd name="T59" fmla="*/ 622 h 2080"/>
                    <a:gd name="T60" fmla="*/ 0 w 3038"/>
                    <a:gd name="T61" fmla="*/ 281 h 2080"/>
                    <a:gd name="T62" fmla="*/ 12 w 3038"/>
                    <a:gd name="T63" fmla="*/ 200 h 2080"/>
                    <a:gd name="T64" fmla="*/ 45 w 3038"/>
                    <a:gd name="T65" fmla="*/ 128 h 2080"/>
                    <a:gd name="T66" fmla="*/ 97 w 3038"/>
                    <a:gd name="T67" fmla="*/ 69 h 2080"/>
                    <a:gd name="T68" fmla="*/ 163 w 3038"/>
                    <a:gd name="T69" fmla="*/ 26 h 2080"/>
                    <a:gd name="T70" fmla="*/ 240 w 3038"/>
                    <a:gd name="T71" fmla="*/ 3 h 20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3038" h="2080">
                      <a:moveTo>
                        <a:pt x="281" y="0"/>
                      </a:moveTo>
                      <a:lnTo>
                        <a:pt x="1181" y="0"/>
                      </a:lnTo>
                      <a:lnTo>
                        <a:pt x="1221" y="2"/>
                      </a:lnTo>
                      <a:lnTo>
                        <a:pt x="1259" y="10"/>
                      </a:lnTo>
                      <a:lnTo>
                        <a:pt x="1294" y="20"/>
                      </a:lnTo>
                      <a:lnTo>
                        <a:pt x="1326" y="35"/>
                      </a:lnTo>
                      <a:lnTo>
                        <a:pt x="1355" y="53"/>
                      </a:lnTo>
                      <a:lnTo>
                        <a:pt x="1382" y="73"/>
                      </a:lnTo>
                      <a:lnTo>
                        <a:pt x="1405" y="95"/>
                      </a:lnTo>
                      <a:lnTo>
                        <a:pt x="1427" y="119"/>
                      </a:lnTo>
                      <a:lnTo>
                        <a:pt x="1445" y="145"/>
                      </a:lnTo>
                      <a:lnTo>
                        <a:pt x="1462" y="171"/>
                      </a:lnTo>
                      <a:lnTo>
                        <a:pt x="1477" y="199"/>
                      </a:lnTo>
                      <a:lnTo>
                        <a:pt x="1488" y="225"/>
                      </a:lnTo>
                      <a:lnTo>
                        <a:pt x="2305" y="225"/>
                      </a:lnTo>
                      <a:lnTo>
                        <a:pt x="2347" y="228"/>
                      </a:lnTo>
                      <a:lnTo>
                        <a:pt x="2386" y="237"/>
                      </a:lnTo>
                      <a:lnTo>
                        <a:pt x="2423" y="251"/>
                      </a:lnTo>
                      <a:lnTo>
                        <a:pt x="2458" y="270"/>
                      </a:lnTo>
                      <a:lnTo>
                        <a:pt x="2490" y="294"/>
                      </a:lnTo>
                      <a:lnTo>
                        <a:pt x="2517" y="321"/>
                      </a:lnTo>
                      <a:lnTo>
                        <a:pt x="2542" y="353"/>
                      </a:lnTo>
                      <a:lnTo>
                        <a:pt x="2561" y="388"/>
                      </a:lnTo>
                      <a:lnTo>
                        <a:pt x="2574" y="425"/>
                      </a:lnTo>
                      <a:lnTo>
                        <a:pt x="2584" y="465"/>
                      </a:lnTo>
                      <a:lnTo>
                        <a:pt x="2586" y="506"/>
                      </a:lnTo>
                      <a:lnTo>
                        <a:pt x="2586" y="551"/>
                      </a:lnTo>
                      <a:lnTo>
                        <a:pt x="2925" y="551"/>
                      </a:lnTo>
                      <a:lnTo>
                        <a:pt x="2947" y="554"/>
                      </a:lnTo>
                      <a:lnTo>
                        <a:pt x="2967" y="559"/>
                      </a:lnTo>
                      <a:lnTo>
                        <a:pt x="2986" y="569"/>
                      </a:lnTo>
                      <a:lnTo>
                        <a:pt x="3003" y="582"/>
                      </a:lnTo>
                      <a:lnTo>
                        <a:pt x="3017" y="598"/>
                      </a:lnTo>
                      <a:lnTo>
                        <a:pt x="3027" y="617"/>
                      </a:lnTo>
                      <a:lnTo>
                        <a:pt x="3035" y="637"/>
                      </a:lnTo>
                      <a:lnTo>
                        <a:pt x="3038" y="658"/>
                      </a:lnTo>
                      <a:lnTo>
                        <a:pt x="3037" y="679"/>
                      </a:lnTo>
                      <a:lnTo>
                        <a:pt x="3032" y="700"/>
                      </a:lnTo>
                      <a:lnTo>
                        <a:pt x="2581" y="2005"/>
                      </a:lnTo>
                      <a:lnTo>
                        <a:pt x="2570" y="2026"/>
                      </a:lnTo>
                      <a:lnTo>
                        <a:pt x="2556" y="2044"/>
                      </a:lnTo>
                      <a:lnTo>
                        <a:pt x="2539" y="2060"/>
                      </a:lnTo>
                      <a:lnTo>
                        <a:pt x="2519" y="2070"/>
                      </a:lnTo>
                      <a:lnTo>
                        <a:pt x="2497" y="2078"/>
                      </a:lnTo>
                      <a:lnTo>
                        <a:pt x="2474" y="2080"/>
                      </a:lnTo>
                      <a:lnTo>
                        <a:pt x="113" y="2080"/>
                      </a:lnTo>
                      <a:lnTo>
                        <a:pt x="91" y="2078"/>
                      </a:lnTo>
                      <a:lnTo>
                        <a:pt x="71" y="2073"/>
                      </a:lnTo>
                      <a:lnTo>
                        <a:pt x="52" y="2062"/>
                      </a:lnTo>
                      <a:lnTo>
                        <a:pt x="35" y="2049"/>
                      </a:lnTo>
                      <a:lnTo>
                        <a:pt x="21" y="2032"/>
                      </a:lnTo>
                      <a:lnTo>
                        <a:pt x="10" y="2013"/>
                      </a:lnTo>
                      <a:lnTo>
                        <a:pt x="3" y="1992"/>
                      </a:lnTo>
                      <a:lnTo>
                        <a:pt x="1" y="1968"/>
                      </a:lnTo>
                      <a:lnTo>
                        <a:pt x="0" y="1968"/>
                      </a:lnTo>
                      <a:lnTo>
                        <a:pt x="0" y="1786"/>
                      </a:lnTo>
                      <a:lnTo>
                        <a:pt x="0" y="1611"/>
                      </a:lnTo>
                      <a:lnTo>
                        <a:pt x="0" y="1442"/>
                      </a:lnTo>
                      <a:lnTo>
                        <a:pt x="0" y="787"/>
                      </a:lnTo>
                      <a:lnTo>
                        <a:pt x="0" y="622"/>
                      </a:lnTo>
                      <a:lnTo>
                        <a:pt x="0" y="454"/>
                      </a:lnTo>
                      <a:lnTo>
                        <a:pt x="0" y="281"/>
                      </a:lnTo>
                      <a:lnTo>
                        <a:pt x="3" y="240"/>
                      </a:lnTo>
                      <a:lnTo>
                        <a:pt x="12" y="200"/>
                      </a:lnTo>
                      <a:lnTo>
                        <a:pt x="26" y="163"/>
                      </a:lnTo>
                      <a:lnTo>
                        <a:pt x="45" y="128"/>
                      </a:lnTo>
                      <a:lnTo>
                        <a:pt x="69" y="97"/>
                      </a:lnTo>
                      <a:lnTo>
                        <a:pt x="97" y="69"/>
                      </a:lnTo>
                      <a:lnTo>
                        <a:pt x="128" y="45"/>
                      </a:lnTo>
                      <a:lnTo>
                        <a:pt x="163" y="26"/>
                      </a:lnTo>
                      <a:lnTo>
                        <a:pt x="200" y="12"/>
                      </a:lnTo>
                      <a:lnTo>
                        <a:pt x="240" y="3"/>
                      </a:lnTo>
                      <a:lnTo>
                        <a:pt x="281" y="0"/>
                      </a:lnTo>
                      <a:close/>
                    </a:path>
                  </a:pathLst>
                </a:custGeom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ＭＳ Ｐゴシック"/>
                    <a:cs typeface="+mn-cs"/>
                  </a:endParaRPr>
                </a:p>
              </p:txBody>
            </p:sp>
            <p:sp>
              <p:nvSpPr>
                <p:cNvPr id="162" name="Freeform 7">
                  <a:extLst>
                    <a:ext uri="{FF2B5EF4-FFF2-40B4-BE49-F238E27FC236}">
                      <a16:creationId xmlns:a16="http://schemas.microsoft.com/office/drawing/2014/main" id="{6B470F80-0CA9-6D4B-A71D-EE759C454FD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92958" y="2531614"/>
                  <a:ext cx="465330" cy="298254"/>
                </a:xfrm>
                <a:custGeom>
                  <a:avLst/>
                  <a:gdLst>
                    <a:gd name="T0" fmla="*/ 168 w 2361"/>
                    <a:gd name="T1" fmla="*/ 0 h 1512"/>
                    <a:gd name="T2" fmla="*/ 1068 w 2361"/>
                    <a:gd name="T3" fmla="*/ 0 h 1512"/>
                    <a:gd name="T4" fmla="*/ 1100 w 2361"/>
                    <a:gd name="T5" fmla="*/ 3 h 1512"/>
                    <a:gd name="T6" fmla="*/ 1128 w 2361"/>
                    <a:gd name="T7" fmla="*/ 9 h 1512"/>
                    <a:gd name="T8" fmla="*/ 1153 w 2361"/>
                    <a:gd name="T9" fmla="*/ 19 h 1512"/>
                    <a:gd name="T10" fmla="*/ 1177 w 2361"/>
                    <a:gd name="T11" fmla="*/ 32 h 1512"/>
                    <a:gd name="T12" fmla="*/ 1197 w 2361"/>
                    <a:gd name="T13" fmla="*/ 48 h 1512"/>
                    <a:gd name="T14" fmla="*/ 1215 w 2361"/>
                    <a:gd name="T15" fmla="*/ 64 h 1512"/>
                    <a:gd name="T16" fmla="*/ 1231 w 2361"/>
                    <a:gd name="T17" fmla="*/ 83 h 1512"/>
                    <a:gd name="T18" fmla="*/ 1244 w 2361"/>
                    <a:gd name="T19" fmla="*/ 102 h 1512"/>
                    <a:gd name="T20" fmla="*/ 1256 w 2361"/>
                    <a:gd name="T21" fmla="*/ 123 h 1512"/>
                    <a:gd name="T22" fmla="*/ 1265 w 2361"/>
                    <a:gd name="T23" fmla="*/ 143 h 1512"/>
                    <a:gd name="T24" fmla="*/ 1274 w 2361"/>
                    <a:gd name="T25" fmla="*/ 161 h 1512"/>
                    <a:gd name="T26" fmla="*/ 1280 w 2361"/>
                    <a:gd name="T27" fmla="*/ 179 h 1512"/>
                    <a:gd name="T28" fmla="*/ 1284 w 2361"/>
                    <a:gd name="T29" fmla="*/ 193 h 1512"/>
                    <a:gd name="T30" fmla="*/ 1289 w 2361"/>
                    <a:gd name="T31" fmla="*/ 207 h 1512"/>
                    <a:gd name="T32" fmla="*/ 1291 w 2361"/>
                    <a:gd name="T33" fmla="*/ 217 h 1512"/>
                    <a:gd name="T34" fmla="*/ 1292 w 2361"/>
                    <a:gd name="T35" fmla="*/ 223 h 1512"/>
                    <a:gd name="T36" fmla="*/ 1293 w 2361"/>
                    <a:gd name="T37" fmla="*/ 225 h 1512"/>
                    <a:gd name="T38" fmla="*/ 2192 w 2361"/>
                    <a:gd name="T39" fmla="*/ 225 h 1512"/>
                    <a:gd name="T40" fmla="*/ 2223 w 2361"/>
                    <a:gd name="T41" fmla="*/ 228 h 1512"/>
                    <a:gd name="T42" fmla="*/ 2251 w 2361"/>
                    <a:gd name="T43" fmla="*/ 236 h 1512"/>
                    <a:gd name="T44" fmla="*/ 2277 w 2361"/>
                    <a:gd name="T45" fmla="*/ 248 h 1512"/>
                    <a:gd name="T46" fmla="*/ 2301 w 2361"/>
                    <a:gd name="T47" fmla="*/ 265 h 1512"/>
                    <a:gd name="T48" fmla="*/ 2321 w 2361"/>
                    <a:gd name="T49" fmla="*/ 285 h 1512"/>
                    <a:gd name="T50" fmla="*/ 2338 w 2361"/>
                    <a:gd name="T51" fmla="*/ 308 h 1512"/>
                    <a:gd name="T52" fmla="*/ 2350 w 2361"/>
                    <a:gd name="T53" fmla="*/ 335 h 1512"/>
                    <a:gd name="T54" fmla="*/ 2358 w 2361"/>
                    <a:gd name="T55" fmla="*/ 363 h 1512"/>
                    <a:gd name="T56" fmla="*/ 2361 w 2361"/>
                    <a:gd name="T57" fmla="*/ 394 h 1512"/>
                    <a:gd name="T58" fmla="*/ 2361 w 2361"/>
                    <a:gd name="T59" fmla="*/ 439 h 1512"/>
                    <a:gd name="T60" fmla="*/ 451 w 2361"/>
                    <a:gd name="T61" fmla="*/ 439 h 1512"/>
                    <a:gd name="T62" fmla="*/ 428 w 2361"/>
                    <a:gd name="T63" fmla="*/ 442 h 1512"/>
                    <a:gd name="T64" fmla="*/ 406 w 2361"/>
                    <a:gd name="T65" fmla="*/ 449 h 1512"/>
                    <a:gd name="T66" fmla="*/ 386 w 2361"/>
                    <a:gd name="T67" fmla="*/ 461 h 1512"/>
                    <a:gd name="T68" fmla="*/ 369 w 2361"/>
                    <a:gd name="T69" fmla="*/ 475 h 1512"/>
                    <a:gd name="T70" fmla="*/ 355 w 2361"/>
                    <a:gd name="T71" fmla="*/ 493 h 1512"/>
                    <a:gd name="T72" fmla="*/ 344 w 2361"/>
                    <a:gd name="T73" fmla="*/ 514 h 1512"/>
                    <a:gd name="T74" fmla="*/ 0 w 2361"/>
                    <a:gd name="T75" fmla="*/ 1512 h 1512"/>
                    <a:gd name="T76" fmla="*/ 0 w 2361"/>
                    <a:gd name="T77" fmla="*/ 427 h 1512"/>
                    <a:gd name="T78" fmla="*/ 0 w 2361"/>
                    <a:gd name="T79" fmla="*/ 420 h 1512"/>
                    <a:gd name="T80" fmla="*/ 0 w 2361"/>
                    <a:gd name="T81" fmla="*/ 412 h 1512"/>
                    <a:gd name="T82" fmla="*/ 0 w 2361"/>
                    <a:gd name="T83" fmla="*/ 404 h 1512"/>
                    <a:gd name="T84" fmla="*/ 0 w 2361"/>
                    <a:gd name="T85" fmla="*/ 302 h 1512"/>
                    <a:gd name="T86" fmla="*/ 0 w 2361"/>
                    <a:gd name="T87" fmla="*/ 276 h 1512"/>
                    <a:gd name="T88" fmla="*/ 0 w 2361"/>
                    <a:gd name="T89" fmla="*/ 244 h 1512"/>
                    <a:gd name="T90" fmla="*/ 0 w 2361"/>
                    <a:gd name="T91" fmla="*/ 169 h 1512"/>
                    <a:gd name="T92" fmla="*/ 2 w 2361"/>
                    <a:gd name="T93" fmla="*/ 138 h 1512"/>
                    <a:gd name="T94" fmla="*/ 11 w 2361"/>
                    <a:gd name="T95" fmla="*/ 110 h 1512"/>
                    <a:gd name="T96" fmla="*/ 22 w 2361"/>
                    <a:gd name="T97" fmla="*/ 83 h 1512"/>
                    <a:gd name="T98" fmla="*/ 39 w 2361"/>
                    <a:gd name="T99" fmla="*/ 60 h 1512"/>
                    <a:gd name="T100" fmla="*/ 59 w 2361"/>
                    <a:gd name="T101" fmla="*/ 40 h 1512"/>
                    <a:gd name="T102" fmla="*/ 83 w 2361"/>
                    <a:gd name="T103" fmla="*/ 23 h 1512"/>
                    <a:gd name="T104" fmla="*/ 109 w 2361"/>
                    <a:gd name="T105" fmla="*/ 11 h 1512"/>
                    <a:gd name="T106" fmla="*/ 138 w 2361"/>
                    <a:gd name="T107" fmla="*/ 3 h 1512"/>
                    <a:gd name="T108" fmla="*/ 168 w 2361"/>
                    <a:gd name="T109" fmla="*/ 0 h 15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2361" h="1512">
                      <a:moveTo>
                        <a:pt x="168" y="0"/>
                      </a:moveTo>
                      <a:lnTo>
                        <a:pt x="1068" y="0"/>
                      </a:lnTo>
                      <a:lnTo>
                        <a:pt x="1100" y="3"/>
                      </a:lnTo>
                      <a:lnTo>
                        <a:pt x="1128" y="9"/>
                      </a:lnTo>
                      <a:lnTo>
                        <a:pt x="1153" y="19"/>
                      </a:lnTo>
                      <a:lnTo>
                        <a:pt x="1177" y="32"/>
                      </a:lnTo>
                      <a:lnTo>
                        <a:pt x="1197" y="48"/>
                      </a:lnTo>
                      <a:lnTo>
                        <a:pt x="1215" y="64"/>
                      </a:lnTo>
                      <a:lnTo>
                        <a:pt x="1231" y="83"/>
                      </a:lnTo>
                      <a:lnTo>
                        <a:pt x="1244" y="102"/>
                      </a:lnTo>
                      <a:lnTo>
                        <a:pt x="1256" y="123"/>
                      </a:lnTo>
                      <a:lnTo>
                        <a:pt x="1265" y="143"/>
                      </a:lnTo>
                      <a:lnTo>
                        <a:pt x="1274" y="161"/>
                      </a:lnTo>
                      <a:lnTo>
                        <a:pt x="1280" y="179"/>
                      </a:lnTo>
                      <a:lnTo>
                        <a:pt x="1284" y="193"/>
                      </a:lnTo>
                      <a:lnTo>
                        <a:pt x="1289" y="207"/>
                      </a:lnTo>
                      <a:lnTo>
                        <a:pt x="1291" y="217"/>
                      </a:lnTo>
                      <a:lnTo>
                        <a:pt x="1292" y="223"/>
                      </a:lnTo>
                      <a:lnTo>
                        <a:pt x="1293" y="225"/>
                      </a:lnTo>
                      <a:lnTo>
                        <a:pt x="2192" y="225"/>
                      </a:lnTo>
                      <a:lnTo>
                        <a:pt x="2223" y="228"/>
                      </a:lnTo>
                      <a:lnTo>
                        <a:pt x="2251" y="236"/>
                      </a:lnTo>
                      <a:lnTo>
                        <a:pt x="2277" y="248"/>
                      </a:lnTo>
                      <a:lnTo>
                        <a:pt x="2301" y="265"/>
                      </a:lnTo>
                      <a:lnTo>
                        <a:pt x="2321" y="285"/>
                      </a:lnTo>
                      <a:lnTo>
                        <a:pt x="2338" y="308"/>
                      </a:lnTo>
                      <a:lnTo>
                        <a:pt x="2350" y="335"/>
                      </a:lnTo>
                      <a:lnTo>
                        <a:pt x="2358" y="363"/>
                      </a:lnTo>
                      <a:lnTo>
                        <a:pt x="2361" y="394"/>
                      </a:lnTo>
                      <a:lnTo>
                        <a:pt x="2361" y="439"/>
                      </a:lnTo>
                      <a:lnTo>
                        <a:pt x="451" y="439"/>
                      </a:lnTo>
                      <a:lnTo>
                        <a:pt x="428" y="442"/>
                      </a:lnTo>
                      <a:lnTo>
                        <a:pt x="406" y="449"/>
                      </a:lnTo>
                      <a:lnTo>
                        <a:pt x="386" y="461"/>
                      </a:lnTo>
                      <a:lnTo>
                        <a:pt x="369" y="475"/>
                      </a:lnTo>
                      <a:lnTo>
                        <a:pt x="355" y="493"/>
                      </a:lnTo>
                      <a:lnTo>
                        <a:pt x="344" y="514"/>
                      </a:lnTo>
                      <a:lnTo>
                        <a:pt x="0" y="1512"/>
                      </a:lnTo>
                      <a:lnTo>
                        <a:pt x="0" y="427"/>
                      </a:lnTo>
                      <a:lnTo>
                        <a:pt x="0" y="420"/>
                      </a:lnTo>
                      <a:lnTo>
                        <a:pt x="0" y="412"/>
                      </a:lnTo>
                      <a:lnTo>
                        <a:pt x="0" y="404"/>
                      </a:lnTo>
                      <a:lnTo>
                        <a:pt x="0" y="302"/>
                      </a:lnTo>
                      <a:lnTo>
                        <a:pt x="0" y="276"/>
                      </a:lnTo>
                      <a:lnTo>
                        <a:pt x="0" y="244"/>
                      </a:lnTo>
                      <a:lnTo>
                        <a:pt x="0" y="169"/>
                      </a:lnTo>
                      <a:lnTo>
                        <a:pt x="2" y="138"/>
                      </a:lnTo>
                      <a:lnTo>
                        <a:pt x="11" y="110"/>
                      </a:lnTo>
                      <a:lnTo>
                        <a:pt x="22" y="83"/>
                      </a:lnTo>
                      <a:lnTo>
                        <a:pt x="39" y="60"/>
                      </a:lnTo>
                      <a:lnTo>
                        <a:pt x="59" y="40"/>
                      </a:lnTo>
                      <a:lnTo>
                        <a:pt x="83" y="23"/>
                      </a:lnTo>
                      <a:lnTo>
                        <a:pt x="109" y="11"/>
                      </a:lnTo>
                      <a:lnTo>
                        <a:pt x="138" y="3"/>
                      </a:lnTo>
                      <a:lnTo>
                        <a:pt x="168" y="0"/>
                      </a:lnTo>
                      <a:close/>
                    </a:path>
                  </a:pathLst>
                </a:custGeom>
                <a:solidFill>
                  <a:srgbClr val="FFC851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ＭＳ Ｐゴシック"/>
                    <a:cs typeface="+mn-cs"/>
                  </a:endParaRPr>
                </a:p>
              </p:txBody>
            </p:sp>
            <p:sp>
              <p:nvSpPr>
                <p:cNvPr id="163" name="Freeform 8">
                  <a:extLst>
                    <a:ext uri="{FF2B5EF4-FFF2-40B4-BE49-F238E27FC236}">
                      <a16:creationId xmlns:a16="http://schemas.microsoft.com/office/drawing/2014/main" id="{B9A08D6F-4FF3-684D-A05E-03AF058B0C0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92958" y="2640698"/>
                  <a:ext cx="555082" cy="258211"/>
                </a:xfrm>
                <a:custGeom>
                  <a:avLst/>
                  <a:gdLst>
                    <a:gd name="T0" fmla="*/ 944 w 2812"/>
                    <a:gd name="T1" fmla="*/ 0 h 1305"/>
                    <a:gd name="T2" fmla="*/ 1760 w 2812"/>
                    <a:gd name="T3" fmla="*/ 0 h 1305"/>
                    <a:gd name="T4" fmla="*/ 2076 w 2812"/>
                    <a:gd name="T5" fmla="*/ 0 h 1305"/>
                    <a:gd name="T6" fmla="*/ 2257 w 2812"/>
                    <a:gd name="T7" fmla="*/ 0 h 1305"/>
                    <a:gd name="T8" fmla="*/ 2459 w 2812"/>
                    <a:gd name="T9" fmla="*/ 0 h 1305"/>
                    <a:gd name="T10" fmla="*/ 2687 w 2812"/>
                    <a:gd name="T11" fmla="*/ 0 h 1305"/>
                    <a:gd name="T12" fmla="*/ 2799 w 2812"/>
                    <a:gd name="T13" fmla="*/ 39 h 1305"/>
                    <a:gd name="T14" fmla="*/ 2776 w 2812"/>
                    <a:gd name="T15" fmla="*/ 106 h 1305"/>
                    <a:gd name="T16" fmla="*/ 2756 w 2812"/>
                    <a:gd name="T17" fmla="*/ 162 h 1305"/>
                    <a:gd name="T18" fmla="*/ 2740 w 2812"/>
                    <a:gd name="T19" fmla="*/ 209 h 1305"/>
                    <a:gd name="T20" fmla="*/ 2726 w 2812"/>
                    <a:gd name="T21" fmla="*/ 248 h 1305"/>
                    <a:gd name="T22" fmla="*/ 2715 w 2812"/>
                    <a:gd name="T23" fmla="*/ 282 h 1305"/>
                    <a:gd name="T24" fmla="*/ 2704 w 2812"/>
                    <a:gd name="T25" fmla="*/ 313 h 1305"/>
                    <a:gd name="T26" fmla="*/ 2694 w 2812"/>
                    <a:gd name="T27" fmla="*/ 343 h 1305"/>
                    <a:gd name="T28" fmla="*/ 2684 w 2812"/>
                    <a:gd name="T29" fmla="*/ 372 h 1305"/>
                    <a:gd name="T30" fmla="*/ 2673 w 2812"/>
                    <a:gd name="T31" fmla="*/ 405 h 1305"/>
                    <a:gd name="T32" fmla="*/ 2660 w 2812"/>
                    <a:gd name="T33" fmla="*/ 442 h 1305"/>
                    <a:gd name="T34" fmla="*/ 2644 w 2812"/>
                    <a:gd name="T35" fmla="*/ 485 h 1305"/>
                    <a:gd name="T36" fmla="*/ 2626 w 2812"/>
                    <a:gd name="T37" fmla="*/ 538 h 1305"/>
                    <a:gd name="T38" fmla="*/ 2605 w 2812"/>
                    <a:gd name="T39" fmla="*/ 600 h 1305"/>
                    <a:gd name="T40" fmla="*/ 2579 w 2812"/>
                    <a:gd name="T41" fmla="*/ 675 h 1305"/>
                    <a:gd name="T42" fmla="*/ 2548 w 2812"/>
                    <a:gd name="T43" fmla="*/ 764 h 1305"/>
                    <a:gd name="T44" fmla="*/ 2511 w 2812"/>
                    <a:gd name="T45" fmla="*/ 870 h 1305"/>
                    <a:gd name="T46" fmla="*/ 2469 w 2812"/>
                    <a:gd name="T47" fmla="*/ 994 h 1305"/>
                    <a:gd name="T48" fmla="*/ 2419 w 2812"/>
                    <a:gd name="T49" fmla="*/ 1138 h 1305"/>
                    <a:gd name="T50" fmla="*/ 2361 w 2812"/>
                    <a:gd name="T51" fmla="*/ 1305 h 1305"/>
                    <a:gd name="T52" fmla="*/ 37 w 2812"/>
                    <a:gd name="T53" fmla="*/ 1197 h 1305"/>
                    <a:gd name="T54" fmla="*/ 107 w 2812"/>
                    <a:gd name="T55" fmla="*/ 994 h 1305"/>
                    <a:gd name="T56" fmla="*/ 173 w 2812"/>
                    <a:gd name="T57" fmla="*/ 802 h 1305"/>
                    <a:gd name="T58" fmla="*/ 239 w 2812"/>
                    <a:gd name="T59" fmla="*/ 613 h 1305"/>
                    <a:gd name="T60" fmla="*/ 305 w 2812"/>
                    <a:gd name="T61" fmla="*/ 421 h 1305"/>
                    <a:gd name="T62" fmla="*/ 375 w 2812"/>
                    <a:gd name="T63" fmla="*/ 219 h 1305"/>
                    <a:gd name="T64" fmla="*/ 451 w 2812"/>
                    <a:gd name="T65" fmla="*/ 0 h 1305"/>
                    <a:gd name="T66" fmla="*/ 665 w 2812"/>
                    <a:gd name="T67" fmla="*/ 0 h 1305"/>
                    <a:gd name="T68" fmla="*/ 856 w 2812"/>
                    <a:gd name="T69" fmla="*/ 0 h 13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2812" h="1305">
                      <a:moveTo>
                        <a:pt x="856" y="0"/>
                      </a:moveTo>
                      <a:lnTo>
                        <a:pt x="944" y="0"/>
                      </a:lnTo>
                      <a:lnTo>
                        <a:pt x="1687" y="0"/>
                      </a:lnTo>
                      <a:lnTo>
                        <a:pt x="1760" y="0"/>
                      </a:lnTo>
                      <a:lnTo>
                        <a:pt x="1835" y="0"/>
                      </a:lnTo>
                      <a:lnTo>
                        <a:pt x="2076" y="0"/>
                      </a:lnTo>
                      <a:lnTo>
                        <a:pt x="2164" y="0"/>
                      </a:lnTo>
                      <a:lnTo>
                        <a:pt x="2257" y="0"/>
                      </a:lnTo>
                      <a:lnTo>
                        <a:pt x="2356" y="0"/>
                      </a:lnTo>
                      <a:lnTo>
                        <a:pt x="2459" y="0"/>
                      </a:lnTo>
                      <a:lnTo>
                        <a:pt x="2570" y="0"/>
                      </a:lnTo>
                      <a:lnTo>
                        <a:pt x="2687" y="0"/>
                      </a:lnTo>
                      <a:lnTo>
                        <a:pt x="2812" y="0"/>
                      </a:lnTo>
                      <a:lnTo>
                        <a:pt x="2799" y="39"/>
                      </a:lnTo>
                      <a:lnTo>
                        <a:pt x="2787" y="74"/>
                      </a:lnTo>
                      <a:lnTo>
                        <a:pt x="2776" y="106"/>
                      </a:lnTo>
                      <a:lnTo>
                        <a:pt x="2766" y="136"/>
                      </a:lnTo>
                      <a:lnTo>
                        <a:pt x="2756" y="162"/>
                      </a:lnTo>
                      <a:lnTo>
                        <a:pt x="2748" y="186"/>
                      </a:lnTo>
                      <a:lnTo>
                        <a:pt x="2740" y="209"/>
                      </a:lnTo>
                      <a:lnTo>
                        <a:pt x="2733" y="230"/>
                      </a:lnTo>
                      <a:lnTo>
                        <a:pt x="2726" y="248"/>
                      </a:lnTo>
                      <a:lnTo>
                        <a:pt x="2721" y="266"/>
                      </a:lnTo>
                      <a:lnTo>
                        <a:pt x="2715" y="282"/>
                      </a:lnTo>
                      <a:lnTo>
                        <a:pt x="2710" y="298"/>
                      </a:lnTo>
                      <a:lnTo>
                        <a:pt x="2704" y="313"/>
                      </a:lnTo>
                      <a:lnTo>
                        <a:pt x="2699" y="328"/>
                      </a:lnTo>
                      <a:lnTo>
                        <a:pt x="2694" y="343"/>
                      </a:lnTo>
                      <a:lnTo>
                        <a:pt x="2689" y="357"/>
                      </a:lnTo>
                      <a:lnTo>
                        <a:pt x="2684" y="372"/>
                      </a:lnTo>
                      <a:lnTo>
                        <a:pt x="2678" y="388"/>
                      </a:lnTo>
                      <a:lnTo>
                        <a:pt x="2673" y="405"/>
                      </a:lnTo>
                      <a:lnTo>
                        <a:pt x="2666" y="423"/>
                      </a:lnTo>
                      <a:lnTo>
                        <a:pt x="2660" y="442"/>
                      </a:lnTo>
                      <a:lnTo>
                        <a:pt x="2652" y="463"/>
                      </a:lnTo>
                      <a:lnTo>
                        <a:pt x="2644" y="485"/>
                      </a:lnTo>
                      <a:lnTo>
                        <a:pt x="2636" y="511"/>
                      </a:lnTo>
                      <a:lnTo>
                        <a:pt x="2626" y="538"/>
                      </a:lnTo>
                      <a:lnTo>
                        <a:pt x="2617" y="568"/>
                      </a:lnTo>
                      <a:lnTo>
                        <a:pt x="2605" y="600"/>
                      </a:lnTo>
                      <a:lnTo>
                        <a:pt x="2592" y="636"/>
                      </a:lnTo>
                      <a:lnTo>
                        <a:pt x="2579" y="675"/>
                      </a:lnTo>
                      <a:lnTo>
                        <a:pt x="2564" y="718"/>
                      </a:lnTo>
                      <a:lnTo>
                        <a:pt x="2548" y="764"/>
                      </a:lnTo>
                      <a:lnTo>
                        <a:pt x="2530" y="815"/>
                      </a:lnTo>
                      <a:lnTo>
                        <a:pt x="2511" y="870"/>
                      </a:lnTo>
                      <a:lnTo>
                        <a:pt x="2491" y="930"/>
                      </a:lnTo>
                      <a:lnTo>
                        <a:pt x="2469" y="994"/>
                      </a:lnTo>
                      <a:lnTo>
                        <a:pt x="2444" y="1063"/>
                      </a:lnTo>
                      <a:lnTo>
                        <a:pt x="2419" y="1138"/>
                      </a:lnTo>
                      <a:lnTo>
                        <a:pt x="2390" y="1218"/>
                      </a:lnTo>
                      <a:lnTo>
                        <a:pt x="2361" y="1305"/>
                      </a:lnTo>
                      <a:lnTo>
                        <a:pt x="0" y="1305"/>
                      </a:lnTo>
                      <a:lnTo>
                        <a:pt x="37" y="1197"/>
                      </a:lnTo>
                      <a:lnTo>
                        <a:pt x="72" y="1095"/>
                      </a:lnTo>
                      <a:lnTo>
                        <a:pt x="107" y="994"/>
                      </a:lnTo>
                      <a:lnTo>
                        <a:pt x="140" y="897"/>
                      </a:lnTo>
                      <a:lnTo>
                        <a:pt x="173" y="802"/>
                      </a:lnTo>
                      <a:lnTo>
                        <a:pt x="206" y="707"/>
                      </a:lnTo>
                      <a:lnTo>
                        <a:pt x="239" y="613"/>
                      </a:lnTo>
                      <a:lnTo>
                        <a:pt x="272" y="517"/>
                      </a:lnTo>
                      <a:lnTo>
                        <a:pt x="305" y="421"/>
                      </a:lnTo>
                      <a:lnTo>
                        <a:pt x="340" y="322"/>
                      </a:lnTo>
                      <a:lnTo>
                        <a:pt x="375" y="219"/>
                      </a:lnTo>
                      <a:lnTo>
                        <a:pt x="412" y="112"/>
                      </a:lnTo>
                      <a:lnTo>
                        <a:pt x="451" y="0"/>
                      </a:lnTo>
                      <a:lnTo>
                        <a:pt x="561" y="0"/>
                      </a:lnTo>
                      <a:lnTo>
                        <a:pt x="665" y="0"/>
                      </a:lnTo>
                      <a:lnTo>
                        <a:pt x="764" y="0"/>
                      </a:lnTo>
                      <a:lnTo>
                        <a:pt x="856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ＭＳ Ｐゴシック"/>
                    <a:cs typeface="+mn-cs"/>
                  </a:endParaRPr>
                </a:p>
              </p:txBody>
            </p:sp>
          </p:grpSp>
          <p:grpSp>
            <p:nvGrpSpPr>
              <p:cNvPr id="148" name="Group 147">
                <a:extLst>
                  <a:ext uri="{FF2B5EF4-FFF2-40B4-BE49-F238E27FC236}">
                    <a16:creationId xmlns:a16="http://schemas.microsoft.com/office/drawing/2014/main" id="{EC22B54E-8AFC-E748-909E-E48EEF795843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3233230" y="4982409"/>
                <a:ext cx="322637" cy="356992"/>
                <a:chOff x="1111443" y="2568745"/>
                <a:chExt cx="386930" cy="428131"/>
              </a:xfrm>
            </p:grpSpPr>
            <p:sp useBgFill="1">
              <p:nvSpPr>
                <p:cNvPr id="149" name="Freeform 13">
                  <a:extLst>
                    <a:ext uri="{FF2B5EF4-FFF2-40B4-BE49-F238E27FC236}">
                      <a16:creationId xmlns:a16="http://schemas.microsoft.com/office/drawing/2014/main" id="{B2234429-B7C8-6544-9586-0A125B91F6C6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11443" y="2568745"/>
                  <a:ext cx="386930" cy="428131"/>
                </a:xfrm>
                <a:custGeom>
                  <a:avLst/>
                  <a:gdLst>
                    <a:gd name="T0" fmla="*/ 1518 w 1518"/>
                    <a:gd name="T1" fmla="*/ 930 h 1675"/>
                    <a:gd name="T2" fmla="*/ 1518 w 1518"/>
                    <a:gd name="T3" fmla="*/ 865 h 1675"/>
                    <a:gd name="T4" fmla="*/ 1518 w 1518"/>
                    <a:gd name="T5" fmla="*/ 753 h 1675"/>
                    <a:gd name="T6" fmla="*/ 758 w 1518"/>
                    <a:gd name="T7" fmla="*/ 0 h 1675"/>
                    <a:gd name="T8" fmla="*/ 919 w 1518"/>
                    <a:gd name="T9" fmla="*/ 5 h 1675"/>
                    <a:gd name="T10" fmla="*/ 1078 w 1518"/>
                    <a:gd name="T11" fmla="*/ 23 h 1675"/>
                    <a:gd name="T12" fmla="*/ 1224 w 1518"/>
                    <a:gd name="T13" fmla="*/ 55 h 1675"/>
                    <a:gd name="T14" fmla="*/ 1351 w 1518"/>
                    <a:gd name="T15" fmla="*/ 101 h 1675"/>
                    <a:gd name="T16" fmla="*/ 1448 w 1518"/>
                    <a:gd name="T17" fmla="*/ 164 h 1675"/>
                    <a:gd name="T18" fmla="*/ 1506 w 1518"/>
                    <a:gd name="T19" fmla="*/ 245 h 1675"/>
                    <a:gd name="T20" fmla="*/ 1518 w 1518"/>
                    <a:gd name="T21" fmla="*/ 477 h 1675"/>
                    <a:gd name="T22" fmla="*/ 1518 w 1518"/>
                    <a:gd name="T23" fmla="*/ 720 h 1675"/>
                    <a:gd name="T24" fmla="*/ 1518 w 1518"/>
                    <a:gd name="T25" fmla="*/ 724 h 1675"/>
                    <a:gd name="T26" fmla="*/ 1518 w 1518"/>
                    <a:gd name="T27" fmla="*/ 732 h 1675"/>
                    <a:gd name="T28" fmla="*/ 1518 w 1518"/>
                    <a:gd name="T29" fmla="*/ 757 h 1675"/>
                    <a:gd name="T30" fmla="*/ 1518 w 1518"/>
                    <a:gd name="T31" fmla="*/ 781 h 1675"/>
                    <a:gd name="T32" fmla="*/ 1518 w 1518"/>
                    <a:gd name="T33" fmla="*/ 830 h 1675"/>
                    <a:gd name="T34" fmla="*/ 1518 w 1518"/>
                    <a:gd name="T35" fmla="*/ 830 h 1675"/>
                    <a:gd name="T36" fmla="*/ 1518 w 1518"/>
                    <a:gd name="T37" fmla="*/ 867 h 1675"/>
                    <a:gd name="T38" fmla="*/ 1518 w 1518"/>
                    <a:gd name="T39" fmla="*/ 906 h 1675"/>
                    <a:gd name="T40" fmla="*/ 1518 w 1518"/>
                    <a:gd name="T41" fmla="*/ 1089 h 1675"/>
                    <a:gd name="T42" fmla="*/ 1515 w 1518"/>
                    <a:gd name="T43" fmla="*/ 1354 h 1675"/>
                    <a:gd name="T44" fmla="*/ 1473 w 1518"/>
                    <a:gd name="T45" fmla="*/ 1445 h 1675"/>
                    <a:gd name="T46" fmla="*/ 1388 w 1518"/>
                    <a:gd name="T47" fmla="*/ 1522 h 1675"/>
                    <a:gd name="T48" fmla="*/ 1270 w 1518"/>
                    <a:gd name="T49" fmla="*/ 1584 h 1675"/>
                    <a:gd name="T50" fmla="*/ 1128 w 1518"/>
                    <a:gd name="T51" fmla="*/ 1630 h 1675"/>
                    <a:gd name="T52" fmla="*/ 972 w 1518"/>
                    <a:gd name="T53" fmla="*/ 1661 h 1675"/>
                    <a:gd name="T54" fmla="*/ 811 w 1518"/>
                    <a:gd name="T55" fmla="*/ 1674 h 1675"/>
                    <a:gd name="T56" fmla="*/ 653 w 1518"/>
                    <a:gd name="T57" fmla="*/ 1671 h 1675"/>
                    <a:gd name="T58" fmla="*/ 492 w 1518"/>
                    <a:gd name="T59" fmla="*/ 1652 h 1675"/>
                    <a:gd name="T60" fmla="*/ 340 w 1518"/>
                    <a:gd name="T61" fmla="*/ 1616 h 1675"/>
                    <a:gd name="T62" fmla="*/ 206 w 1518"/>
                    <a:gd name="T63" fmla="*/ 1564 h 1675"/>
                    <a:gd name="T64" fmla="*/ 97 w 1518"/>
                    <a:gd name="T65" fmla="*/ 1498 h 1675"/>
                    <a:gd name="T66" fmla="*/ 25 w 1518"/>
                    <a:gd name="T67" fmla="*/ 1417 h 1675"/>
                    <a:gd name="T68" fmla="*/ 0 w 1518"/>
                    <a:gd name="T69" fmla="*/ 1320 h 1675"/>
                    <a:gd name="T70" fmla="*/ 0 w 1518"/>
                    <a:gd name="T71" fmla="*/ 821 h 1675"/>
                    <a:gd name="T72" fmla="*/ 0 w 1518"/>
                    <a:gd name="T73" fmla="*/ 308 h 1675"/>
                    <a:gd name="T74" fmla="*/ 25 w 1518"/>
                    <a:gd name="T75" fmla="*/ 216 h 1675"/>
                    <a:gd name="T76" fmla="*/ 97 w 1518"/>
                    <a:gd name="T77" fmla="*/ 142 h 1675"/>
                    <a:gd name="T78" fmla="*/ 206 w 1518"/>
                    <a:gd name="T79" fmla="*/ 85 h 1675"/>
                    <a:gd name="T80" fmla="*/ 340 w 1518"/>
                    <a:gd name="T81" fmla="*/ 42 h 1675"/>
                    <a:gd name="T82" fmla="*/ 492 w 1518"/>
                    <a:gd name="T83" fmla="*/ 16 h 1675"/>
                    <a:gd name="T84" fmla="*/ 653 w 1518"/>
                    <a:gd name="T85" fmla="*/ 2 h 16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1518" h="1675">
                      <a:moveTo>
                        <a:pt x="1518" y="906"/>
                      </a:moveTo>
                      <a:lnTo>
                        <a:pt x="1518" y="919"/>
                      </a:lnTo>
                      <a:lnTo>
                        <a:pt x="1518" y="930"/>
                      </a:lnTo>
                      <a:lnTo>
                        <a:pt x="1518" y="906"/>
                      </a:lnTo>
                      <a:close/>
                      <a:moveTo>
                        <a:pt x="1518" y="859"/>
                      </a:moveTo>
                      <a:lnTo>
                        <a:pt x="1518" y="865"/>
                      </a:lnTo>
                      <a:lnTo>
                        <a:pt x="1518" y="859"/>
                      </a:lnTo>
                      <a:close/>
                      <a:moveTo>
                        <a:pt x="1518" y="750"/>
                      </a:moveTo>
                      <a:lnTo>
                        <a:pt x="1518" y="753"/>
                      </a:lnTo>
                      <a:lnTo>
                        <a:pt x="1518" y="756"/>
                      </a:lnTo>
                      <a:lnTo>
                        <a:pt x="1518" y="750"/>
                      </a:lnTo>
                      <a:close/>
                      <a:moveTo>
                        <a:pt x="758" y="0"/>
                      </a:moveTo>
                      <a:lnTo>
                        <a:pt x="811" y="0"/>
                      </a:lnTo>
                      <a:lnTo>
                        <a:pt x="865" y="2"/>
                      </a:lnTo>
                      <a:lnTo>
                        <a:pt x="919" y="5"/>
                      </a:lnTo>
                      <a:lnTo>
                        <a:pt x="972" y="10"/>
                      </a:lnTo>
                      <a:lnTo>
                        <a:pt x="1025" y="16"/>
                      </a:lnTo>
                      <a:lnTo>
                        <a:pt x="1078" y="23"/>
                      </a:lnTo>
                      <a:lnTo>
                        <a:pt x="1128" y="32"/>
                      </a:lnTo>
                      <a:lnTo>
                        <a:pt x="1178" y="42"/>
                      </a:lnTo>
                      <a:lnTo>
                        <a:pt x="1224" y="55"/>
                      </a:lnTo>
                      <a:lnTo>
                        <a:pt x="1270" y="69"/>
                      </a:lnTo>
                      <a:lnTo>
                        <a:pt x="1312" y="85"/>
                      </a:lnTo>
                      <a:lnTo>
                        <a:pt x="1351" y="101"/>
                      </a:lnTo>
                      <a:lnTo>
                        <a:pt x="1388" y="120"/>
                      </a:lnTo>
                      <a:lnTo>
                        <a:pt x="1420" y="142"/>
                      </a:lnTo>
                      <a:lnTo>
                        <a:pt x="1448" y="164"/>
                      </a:lnTo>
                      <a:lnTo>
                        <a:pt x="1473" y="189"/>
                      </a:lnTo>
                      <a:lnTo>
                        <a:pt x="1492" y="216"/>
                      </a:lnTo>
                      <a:lnTo>
                        <a:pt x="1506" y="245"/>
                      </a:lnTo>
                      <a:lnTo>
                        <a:pt x="1515" y="276"/>
                      </a:lnTo>
                      <a:lnTo>
                        <a:pt x="1518" y="308"/>
                      </a:lnTo>
                      <a:lnTo>
                        <a:pt x="1518" y="477"/>
                      </a:lnTo>
                      <a:lnTo>
                        <a:pt x="1518" y="550"/>
                      </a:lnTo>
                      <a:lnTo>
                        <a:pt x="1518" y="616"/>
                      </a:lnTo>
                      <a:lnTo>
                        <a:pt x="1518" y="720"/>
                      </a:lnTo>
                      <a:lnTo>
                        <a:pt x="1518" y="725"/>
                      </a:lnTo>
                      <a:lnTo>
                        <a:pt x="1518" y="727"/>
                      </a:lnTo>
                      <a:lnTo>
                        <a:pt x="1518" y="724"/>
                      </a:lnTo>
                      <a:lnTo>
                        <a:pt x="1518" y="727"/>
                      </a:lnTo>
                      <a:lnTo>
                        <a:pt x="1518" y="727"/>
                      </a:lnTo>
                      <a:lnTo>
                        <a:pt x="1518" y="732"/>
                      </a:lnTo>
                      <a:lnTo>
                        <a:pt x="1518" y="750"/>
                      </a:lnTo>
                      <a:lnTo>
                        <a:pt x="1518" y="742"/>
                      </a:lnTo>
                      <a:lnTo>
                        <a:pt x="1518" y="757"/>
                      </a:lnTo>
                      <a:lnTo>
                        <a:pt x="1518" y="756"/>
                      </a:lnTo>
                      <a:lnTo>
                        <a:pt x="1518" y="775"/>
                      </a:lnTo>
                      <a:lnTo>
                        <a:pt x="1518" y="781"/>
                      </a:lnTo>
                      <a:lnTo>
                        <a:pt x="1518" y="797"/>
                      </a:lnTo>
                      <a:lnTo>
                        <a:pt x="1518" y="812"/>
                      </a:lnTo>
                      <a:lnTo>
                        <a:pt x="1518" y="830"/>
                      </a:lnTo>
                      <a:lnTo>
                        <a:pt x="1518" y="809"/>
                      </a:lnTo>
                      <a:lnTo>
                        <a:pt x="1518" y="835"/>
                      </a:lnTo>
                      <a:lnTo>
                        <a:pt x="1518" y="830"/>
                      </a:lnTo>
                      <a:lnTo>
                        <a:pt x="1518" y="859"/>
                      </a:lnTo>
                      <a:lnTo>
                        <a:pt x="1518" y="856"/>
                      </a:lnTo>
                      <a:lnTo>
                        <a:pt x="1518" y="867"/>
                      </a:lnTo>
                      <a:lnTo>
                        <a:pt x="1518" y="865"/>
                      </a:lnTo>
                      <a:lnTo>
                        <a:pt x="1518" y="878"/>
                      </a:lnTo>
                      <a:lnTo>
                        <a:pt x="1518" y="906"/>
                      </a:lnTo>
                      <a:lnTo>
                        <a:pt x="1518" y="899"/>
                      </a:lnTo>
                      <a:lnTo>
                        <a:pt x="1518" y="1027"/>
                      </a:lnTo>
                      <a:lnTo>
                        <a:pt x="1518" y="1089"/>
                      </a:lnTo>
                      <a:lnTo>
                        <a:pt x="1518" y="1159"/>
                      </a:lnTo>
                      <a:lnTo>
                        <a:pt x="1518" y="1320"/>
                      </a:lnTo>
                      <a:lnTo>
                        <a:pt x="1515" y="1354"/>
                      </a:lnTo>
                      <a:lnTo>
                        <a:pt x="1506" y="1386"/>
                      </a:lnTo>
                      <a:lnTo>
                        <a:pt x="1492" y="1417"/>
                      </a:lnTo>
                      <a:lnTo>
                        <a:pt x="1473" y="1445"/>
                      </a:lnTo>
                      <a:lnTo>
                        <a:pt x="1448" y="1473"/>
                      </a:lnTo>
                      <a:lnTo>
                        <a:pt x="1420" y="1498"/>
                      </a:lnTo>
                      <a:lnTo>
                        <a:pt x="1388" y="1522"/>
                      </a:lnTo>
                      <a:lnTo>
                        <a:pt x="1351" y="1544"/>
                      </a:lnTo>
                      <a:lnTo>
                        <a:pt x="1312" y="1564"/>
                      </a:lnTo>
                      <a:lnTo>
                        <a:pt x="1270" y="1584"/>
                      </a:lnTo>
                      <a:lnTo>
                        <a:pt x="1224" y="1600"/>
                      </a:lnTo>
                      <a:lnTo>
                        <a:pt x="1178" y="1616"/>
                      </a:lnTo>
                      <a:lnTo>
                        <a:pt x="1128" y="1630"/>
                      </a:lnTo>
                      <a:lnTo>
                        <a:pt x="1078" y="1642"/>
                      </a:lnTo>
                      <a:lnTo>
                        <a:pt x="1025" y="1652"/>
                      </a:lnTo>
                      <a:lnTo>
                        <a:pt x="972" y="1661"/>
                      </a:lnTo>
                      <a:lnTo>
                        <a:pt x="919" y="1667"/>
                      </a:lnTo>
                      <a:lnTo>
                        <a:pt x="865" y="1671"/>
                      </a:lnTo>
                      <a:lnTo>
                        <a:pt x="811" y="1674"/>
                      </a:lnTo>
                      <a:lnTo>
                        <a:pt x="758" y="1675"/>
                      </a:lnTo>
                      <a:lnTo>
                        <a:pt x="706" y="1674"/>
                      </a:lnTo>
                      <a:lnTo>
                        <a:pt x="653" y="1671"/>
                      </a:lnTo>
                      <a:lnTo>
                        <a:pt x="599" y="1667"/>
                      </a:lnTo>
                      <a:lnTo>
                        <a:pt x="545" y="1661"/>
                      </a:lnTo>
                      <a:lnTo>
                        <a:pt x="492" y="1652"/>
                      </a:lnTo>
                      <a:lnTo>
                        <a:pt x="441" y="1642"/>
                      </a:lnTo>
                      <a:lnTo>
                        <a:pt x="390" y="1630"/>
                      </a:lnTo>
                      <a:lnTo>
                        <a:pt x="340" y="1616"/>
                      </a:lnTo>
                      <a:lnTo>
                        <a:pt x="293" y="1600"/>
                      </a:lnTo>
                      <a:lnTo>
                        <a:pt x="248" y="1584"/>
                      </a:lnTo>
                      <a:lnTo>
                        <a:pt x="206" y="1564"/>
                      </a:lnTo>
                      <a:lnTo>
                        <a:pt x="166" y="1544"/>
                      </a:lnTo>
                      <a:lnTo>
                        <a:pt x="130" y="1522"/>
                      </a:lnTo>
                      <a:lnTo>
                        <a:pt x="97" y="1498"/>
                      </a:lnTo>
                      <a:lnTo>
                        <a:pt x="69" y="1473"/>
                      </a:lnTo>
                      <a:lnTo>
                        <a:pt x="45" y="1445"/>
                      </a:lnTo>
                      <a:lnTo>
                        <a:pt x="25" y="1417"/>
                      </a:lnTo>
                      <a:lnTo>
                        <a:pt x="12" y="1386"/>
                      </a:lnTo>
                      <a:lnTo>
                        <a:pt x="3" y="1354"/>
                      </a:lnTo>
                      <a:lnTo>
                        <a:pt x="0" y="1320"/>
                      </a:lnTo>
                      <a:lnTo>
                        <a:pt x="0" y="1159"/>
                      </a:lnTo>
                      <a:lnTo>
                        <a:pt x="0" y="991"/>
                      </a:lnTo>
                      <a:lnTo>
                        <a:pt x="0" y="821"/>
                      </a:lnTo>
                      <a:lnTo>
                        <a:pt x="0" y="650"/>
                      </a:lnTo>
                      <a:lnTo>
                        <a:pt x="0" y="477"/>
                      </a:lnTo>
                      <a:lnTo>
                        <a:pt x="0" y="308"/>
                      </a:lnTo>
                      <a:lnTo>
                        <a:pt x="3" y="276"/>
                      </a:lnTo>
                      <a:lnTo>
                        <a:pt x="12" y="245"/>
                      </a:lnTo>
                      <a:lnTo>
                        <a:pt x="25" y="216"/>
                      </a:lnTo>
                      <a:lnTo>
                        <a:pt x="45" y="189"/>
                      </a:lnTo>
                      <a:lnTo>
                        <a:pt x="69" y="164"/>
                      </a:lnTo>
                      <a:lnTo>
                        <a:pt x="97" y="142"/>
                      </a:lnTo>
                      <a:lnTo>
                        <a:pt x="130" y="120"/>
                      </a:lnTo>
                      <a:lnTo>
                        <a:pt x="166" y="101"/>
                      </a:lnTo>
                      <a:lnTo>
                        <a:pt x="206" y="85"/>
                      </a:lnTo>
                      <a:lnTo>
                        <a:pt x="248" y="69"/>
                      </a:lnTo>
                      <a:lnTo>
                        <a:pt x="293" y="55"/>
                      </a:lnTo>
                      <a:lnTo>
                        <a:pt x="340" y="42"/>
                      </a:lnTo>
                      <a:lnTo>
                        <a:pt x="390" y="32"/>
                      </a:lnTo>
                      <a:lnTo>
                        <a:pt x="441" y="23"/>
                      </a:lnTo>
                      <a:lnTo>
                        <a:pt x="492" y="16"/>
                      </a:lnTo>
                      <a:lnTo>
                        <a:pt x="545" y="10"/>
                      </a:lnTo>
                      <a:lnTo>
                        <a:pt x="599" y="5"/>
                      </a:lnTo>
                      <a:lnTo>
                        <a:pt x="653" y="2"/>
                      </a:lnTo>
                      <a:lnTo>
                        <a:pt x="706" y="0"/>
                      </a:lnTo>
                      <a:lnTo>
                        <a:pt x="758" y="0"/>
                      </a:lnTo>
                      <a:close/>
                    </a:path>
                  </a:pathLst>
                </a:custGeom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ＭＳ Ｐゴシック"/>
                    <a:cs typeface="+mn-cs"/>
                  </a:endParaRPr>
                </a:p>
              </p:txBody>
            </p:sp>
            <p:sp>
              <p:nvSpPr>
                <p:cNvPr id="150" name="Freeform 14">
                  <a:extLst>
                    <a:ext uri="{FF2B5EF4-FFF2-40B4-BE49-F238E27FC236}">
                      <a16:creationId xmlns:a16="http://schemas.microsoft.com/office/drawing/2014/main" id="{DE9E163A-54B3-E245-909E-B46F8A1BD498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40104" y="2597406"/>
                  <a:ext cx="329607" cy="370808"/>
                </a:xfrm>
                <a:custGeom>
                  <a:avLst/>
                  <a:gdLst>
                    <a:gd name="T0" fmla="*/ 39 w 1293"/>
                    <a:gd name="T1" fmla="*/ 790 h 1450"/>
                    <a:gd name="T2" fmla="*/ 130 w 1293"/>
                    <a:gd name="T3" fmla="*/ 828 h 1450"/>
                    <a:gd name="T4" fmla="*/ 233 w 1293"/>
                    <a:gd name="T5" fmla="*/ 858 h 1450"/>
                    <a:gd name="T6" fmla="*/ 348 w 1293"/>
                    <a:gd name="T7" fmla="*/ 879 h 1450"/>
                    <a:gd name="T8" fmla="*/ 466 w 1293"/>
                    <a:gd name="T9" fmla="*/ 893 h 1450"/>
                    <a:gd name="T10" fmla="*/ 587 w 1293"/>
                    <a:gd name="T11" fmla="*/ 899 h 1450"/>
                    <a:gd name="T12" fmla="*/ 707 w 1293"/>
                    <a:gd name="T13" fmla="*/ 899 h 1450"/>
                    <a:gd name="T14" fmla="*/ 827 w 1293"/>
                    <a:gd name="T15" fmla="*/ 893 h 1450"/>
                    <a:gd name="T16" fmla="*/ 946 w 1293"/>
                    <a:gd name="T17" fmla="*/ 879 h 1450"/>
                    <a:gd name="T18" fmla="*/ 1061 w 1293"/>
                    <a:gd name="T19" fmla="*/ 858 h 1450"/>
                    <a:gd name="T20" fmla="*/ 1164 w 1293"/>
                    <a:gd name="T21" fmla="*/ 828 h 1450"/>
                    <a:gd name="T22" fmla="*/ 1255 w 1293"/>
                    <a:gd name="T23" fmla="*/ 790 h 1450"/>
                    <a:gd name="T24" fmla="*/ 1293 w 1293"/>
                    <a:gd name="T25" fmla="*/ 1208 h 1450"/>
                    <a:gd name="T26" fmla="*/ 1278 w 1293"/>
                    <a:gd name="T27" fmla="*/ 1253 h 1450"/>
                    <a:gd name="T28" fmla="*/ 1236 w 1293"/>
                    <a:gd name="T29" fmla="*/ 1298 h 1450"/>
                    <a:gd name="T30" fmla="*/ 1168 w 1293"/>
                    <a:gd name="T31" fmla="*/ 1341 h 1450"/>
                    <a:gd name="T32" fmla="*/ 1080 w 1293"/>
                    <a:gd name="T33" fmla="*/ 1380 h 1450"/>
                    <a:gd name="T34" fmla="*/ 973 w 1293"/>
                    <a:gd name="T35" fmla="*/ 1412 h 1450"/>
                    <a:gd name="T36" fmla="*/ 851 w 1293"/>
                    <a:gd name="T37" fmla="*/ 1436 h 1450"/>
                    <a:gd name="T38" fmla="*/ 717 w 1293"/>
                    <a:gd name="T39" fmla="*/ 1449 h 1450"/>
                    <a:gd name="T40" fmla="*/ 577 w 1293"/>
                    <a:gd name="T41" fmla="*/ 1449 h 1450"/>
                    <a:gd name="T42" fmla="*/ 443 w 1293"/>
                    <a:gd name="T43" fmla="*/ 1436 h 1450"/>
                    <a:gd name="T44" fmla="*/ 320 w 1293"/>
                    <a:gd name="T45" fmla="*/ 1412 h 1450"/>
                    <a:gd name="T46" fmla="*/ 213 w 1293"/>
                    <a:gd name="T47" fmla="*/ 1380 h 1450"/>
                    <a:gd name="T48" fmla="*/ 125 w 1293"/>
                    <a:gd name="T49" fmla="*/ 1341 h 1450"/>
                    <a:gd name="T50" fmla="*/ 58 w 1293"/>
                    <a:gd name="T51" fmla="*/ 1298 h 1450"/>
                    <a:gd name="T52" fmla="*/ 15 w 1293"/>
                    <a:gd name="T53" fmla="*/ 1253 h 1450"/>
                    <a:gd name="T54" fmla="*/ 0 w 1293"/>
                    <a:gd name="T55" fmla="*/ 1208 h 1450"/>
                    <a:gd name="T56" fmla="*/ 646 w 1293"/>
                    <a:gd name="T57" fmla="*/ 0 h 1450"/>
                    <a:gd name="T58" fmla="*/ 786 w 1293"/>
                    <a:gd name="T59" fmla="*/ 4 h 1450"/>
                    <a:gd name="T60" fmla="*/ 914 w 1293"/>
                    <a:gd name="T61" fmla="*/ 18 h 1450"/>
                    <a:gd name="T62" fmla="*/ 1029 w 1293"/>
                    <a:gd name="T63" fmla="*/ 38 h 1450"/>
                    <a:gd name="T64" fmla="*/ 1127 w 1293"/>
                    <a:gd name="T65" fmla="*/ 65 h 1450"/>
                    <a:gd name="T66" fmla="*/ 1205 w 1293"/>
                    <a:gd name="T67" fmla="*/ 97 h 1450"/>
                    <a:gd name="T68" fmla="*/ 1260 w 1293"/>
                    <a:gd name="T69" fmla="*/ 134 h 1450"/>
                    <a:gd name="T70" fmla="*/ 1290 w 1293"/>
                    <a:gd name="T71" fmla="*/ 175 h 1450"/>
                    <a:gd name="T72" fmla="*/ 1290 w 1293"/>
                    <a:gd name="T73" fmla="*/ 219 h 1450"/>
                    <a:gd name="T74" fmla="*/ 1260 w 1293"/>
                    <a:gd name="T75" fmla="*/ 259 h 1450"/>
                    <a:gd name="T76" fmla="*/ 1205 w 1293"/>
                    <a:gd name="T77" fmla="*/ 296 h 1450"/>
                    <a:gd name="T78" fmla="*/ 1127 w 1293"/>
                    <a:gd name="T79" fmla="*/ 329 h 1450"/>
                    <a:gd name="T80" fmla="*/ 1029 w 1293"/>
                    <a:gd name="T81" fmla="*/ 356 h 1450"/>
                    <a:gd name="T82" fmla="*/ 914 w 1293"/>
                    <a:gd name="T83" fmla="*/ 376 h 1450"/>
                    <a:gd name="T84" fmla="*/ 786 w 1293"/>
                    <a:gd name="T85" fmla="*/ 389 h 1450"/>
                    <a:gd name="T86" fmla="*/ 646 w 1293"/>
                    <a:gd name="T87" fmla="*/ 394 h 1450"/>
                    <a:gd name="T88" fmla="*/ 508 w 1293"/>
                    <a:gd name="T89" fmla="*/ 389 h 1450"/>
                    <a:gd name="T90" fmla="*/ 380 w 1293"/>
                    <a:gd name="T91" fmla="*/ 376 h 1450"/>
                    <a:gd name="T92" fmla="*/ 265 w 1293"/>
                    <a:gd name="T93" fmla="*/ 356 h 1450"/>
                    <a:gd name="T94" fmla="*/ 167 w 1293"/>
                    <a:gd name="T95" fmla="*/ 329 h 1450"/>
                    <a:gd name="T96" fmla="*/ 89 w 1293"/>
                    <a:gd name="T97" fmla="*/ 296 h 1450"/>
                    <a:gd name="T98" fmla="*/ 33 w 1293"/>
                    <a:gd name="T99" fmla="*/ 259 h 1450"/>
                    <a:gd name="T100" fmla="*/ 4 w 1293"/>
                    <a:gd name="T101" fmla="*/ 219 h 1450"/>
                    <a:gd name="T102" fmla="*/ 4 w 1293"/>
                    <a:gd name="T103" fmla="*/ 175 h 1450"/>
                    <a:gd name="T104" fmla="*/ 33 w 1293"/>
                    <a:gd name="T105" fmla="*/ 134 h 1450"/>
                    <a:gd name="T106" fmla="*/ 89 w 1293"/>
                    <a:gd name="T107" fmla="*/ 97 h 1450"/>
                    <a:gd name="T108" fmla="*/ 167 w 1293"/>
                    <a:gd name="T109" fmla="*/ 65 h 1450"/>
                    <a:gd name="T110" fmla="*/ 265 w 1293"/>
                    <a:gd name="T111" fmla="*/ 38 h 1450"/>
                    <a:gd name="T112" fmla="*/ 380 w 1293"/>
                    <a:gd name="T113" fmla="*/ 18 h 1450"/>
                    <a:gd name="T114" fmla="*/ 508 w 1293"/>
                    <a:gd name="T115" fmla="*/ 4 h 1450"/>
                    <a:gd name="T116" fmla="*/ 646 w 1293"/>
                    <a:gd name="T117" fmla="*/ 0 h 14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1293" h="1450">
                      <a:moveTo>
                        <a:pt x="0" y="767"/>
                      </a:moveTo>
                      <a:lnTo>
                        <a:pt x="39" y="790"/>
                      </a:lnTo>
                      <a:lnTo>
                        <a:pt x="82" y="810"/>
                      </a:lnTo>
                      <a:lnTo>
                        <a:pt x="130" y="828"/>
                      </a:lnTo>
                      <a:lnTo>
                        <a:pt x="180" y="844"/>
                      </a:lnTo>
                      <a:lnTo>
                        <a:pt x="233" y="858"/>
                      </a:lnTo>
                      <a:lnTo>
                        <a:pt x="289" y="869"/>
                      </a:lnTo>
                      <a:lnTo>
                        <a:pt x="348" y="879"/>
                      </a:lnTo>
                      <a:lnTo>
                        <a:pt x="407" y="886"/>
                      </a:lnTo>
                      <a:lnTo>
                        <a:pt x="466" y="893"/>
                      </a:lnTo>
                      <a:lnTo>
                        <a:pt x="527" y="897"/>
                      </a:lnTo>
                      <a:lnTo>
                        <a:pt x="587" y="899"/>
                      </a:lnTo>
                      <a:lnTo>
                        <a:pt x="646" y="900"/>
                      </a:lnTo>
                      <a:lnTo>
                        <a:pt x="707" y="899"/>
                      </a:lnTo>
                      <a:lnTo>
                        <a:pt x="767" y="897"/>
                      </a:lnTo>
                      <a:lnTo>
                        <a:pt x="827" y="893"/>
                      </a:lnTo>
                      <a:lnTo>
                        <a:pt x="887" y="886"/>
                      </a:lnTo>
                      <a:lnTo>
                        <a:pt x="946" y="879"/>
                      </a:lnTo>
                      <a:lnTo>
                        <a:pt x="1005" y="869"/>
                      </a:lnTo>
                      <a:lnTo>
                        <a:pt x="1061" y="858"/>
                      </a:lnTo>
                      <a:lnTo>
                        <a:pt x="1113" y="844"/>
                      </a:lnTo>
                      <a:lnTo>
                        <a:pt x="1164" y="828"/>
                      </a:lnTo>
                      <a:lnTo>
                        <a:pt x="1212" y="810"/>
                      </a:lnTo>
                      <a:lnTo>
                        <a:pt x="1255" y="790"/>
                      </a:lnTo>
                      <a:lnTo>
                        <a:pt x="1293" y="767"/>
                      </a:lnTo>
                      <a:lnTo>
                        <a:pt x="1293" y="1208"/>
                      </a:lnTo>
                      <a:lnTo>
                        <a:pt x="1290" y="1231"/>
                      </a:lnTo>
                      <a:lnTo>
                        <a:pt x="1278" y="1253"/>
                      </a:lnTo>
                      <a:lnTo>
                        <a:pt x="1260" y="1276"/>
                      </a:lnTo>
                      <a:lnTo>
                        <a:pt x="1236" y="1298"/>
                      </a:lnTo>
                      <a:lnTo>
                        <a:pt x="1205" y="1319"/>
                      </a:lnTo>
                      <a:lnTo>
                        <a:pt x="1168" y="1341"/>
                      </a:lnTo>
                      <a:lnTo>
                        <a:pt x="1127" y="1361"/>
                      </a:lnTo>
                      <a:lnTo>
                        <a:pt x="1080" y="1380"/>
                      </a:lnTo>
                      <a:lnTo>
                        <a:pt x="1029" y="1397"/>
                      </a:lnTo>
                      <a:lnTo>
                        <a:pt x="973" y="1412"/>
                      </a:lnTo>
                      <a:lnTo>
                        <a:pt x="914" y="1425"/>
                      </a:lnTo>
                      <a:lnTo>
                        <a:pt x="851" y="1436"/>
                      </a:lnTo>
                      <a:lnTo>
                        <a:pt x="786" y="1444"/>
                      </a:lnTo>
                      <a:lnTo>
                        <a:pt x="717" y="1449"/>
                      </a:lnTo>
                      <a:lnTo>
                        <a:pt x="646" y="1450"/>
                      </a:lnTo>
                      <a:lnTo>
                        <a:pt x="577" y="1449"/>
                      </a:lnTo>
                      <a:lnTo>
                        <a:pt x="508" y="1444"/>
                      </a:lnTo>
                      <a:lnTo>
                        <a:pt x="443" y="1436"/>
                      </a:lnTo>
                      <a:lnTo>
                        <a:pt x="380" y="1425"/>
                      </a:lnTo>
                      <a:lnTo>
                        <a:pt x="320" y="1412"/>
                      </a:lnTo>
                      <a:lnTo>
                        <a:pt x="265" y="1397"/>
                      </a:lnTo>
                      <a:lnTo>
                        <a:pt x="213" y="1380"/>
                      </a:lnTo>
                      <a:lnTo>
                        <a:pt x="167" y="1361"/>
                      </a:lnTo>
                      <a:lnTo>
                        <a:pt x="125" y="1341"/>
                      </a:lnTo>
                      <a:lnTo>
                        <a:pt x="89" y="1319"/>
                      </a:lnTo>
                      <a:lnTo>
                        <a:pt x="58" y="1298"/>
                      </a:lnTo>
                      <a:lnTo>
                        <a:pt x="33" y="1276"/>
                      </a:lnTo>
                      <a:lnTo>
                        <a:pt x="15" y="1253"/>
                      </a:lnTo>
                      <a:lnTo>
                        <a:pt x="4" y="1231"/>
                      </a:lnTo>
                      <a:lnTo>
                        <a:pt x="0" y="1208"/>
                      </a:lnTo>
                      <a:lnTo>
                        <a:pt x="0" y="767"/>
                      </a:lnTo>
                      <a:close/>
                      <a:moveTo>
                        <a:pt x="646" y="0"/>
                      </a:moveTo>
                      <a:lnTo>
                        <a:pt x="717" y="1"/>
                      </a:lnTo>
                      <a:lnTo>
                        <a:pt x="786" y="4"/>
                      </a:lnTo>
                      <a:lnTo>
                        <a:pt x="851" y="11"/>
                      </a:lnTo>
                      <a:lnTo>
                        <a:pt x="914" y="18"/>
                      </a:lnTo>
                      <a:lnTo>
                        <a:pt x="973" y="26"/>
                      </a:lnTo>
                      <a:lnTo>
                        <a:pt x="1029" y="38"/>
                      </a:lnTo>
                      <a:lnTo>
                        <a:pt x="1080" y="51"/>
                      </a:lnTo>
                      <a:lnTo>
                        <a:pt x="1127" y="65"/>
                      </a:lnTo>
                      <a:lnTo>
                        <a:pt x="1168" y="80"/>
                      </a:lnTo>
                      <a:lnTo>
                        <a:pt x="1205" y="97"/>
                      </a:lnTo>
                      <a:lnTo>
                        <a:pt x="1236" y="115"/>
                      </a:lnTo>
                      <a:lnTo>
                        <a:pt x="1260" y="134"/>
                      </a:lnTo>
                      <a:lnTo>
                        <a:pt x="1278" y="154"/>
                      </a:lnTo>
                      <a:lnTo>
                        <a:pt x="1290" y="175"/>
                      </a:lnTo>
                      <a:lnTo>
                        <a:pt x="1293" y="196"/>
                      </a:lnTo>
                      <a:lnTo>
                        <a:pt x="1290" y="219"/>
                      </a:lnTo>
                      <a:lnTo>
                        <a:pt x="1278" y="239"/>
                      </a:lnTo>
                      <a:lnTo>
                        <a:pt x="1260" y="259"/>
                      </a:lnTo>
                      <a:lnTo>
                        <a:pt x="1236" y="278"/>
                      </a:lnTo>
                      <a:lnTo>
                        <a:pt x="1205" y="296"/>
                      </a:lnTo>
                      <a:lnTo>
                        <a:pt x="1168" y="313"/>
                      </a:lnTo>
                      <a:lnTo>
                        <a:pt x="1127" y="329"/>
                      </a:lnTo>
                      <a:lnTo>
                        <a:pt x="1080" y="343"/>
                      </a:lnTo>
                      <a:lnTo>
                        <a:pt x="1029" y="356"/>
                      </a:lnTo>
                      <a:lnTo>
                        <a:pt x="973" y="367"/>
                      </a:lnTo>
                      <a:lnTo>
                        <a:pt x="914" y="376"/>
                      </a:lnTo>
                      <a:lnTo>
                        <a:pt x="851" y="383"/>
                      </a:lnTo>
                      <a:lnTo>
                        <a:pt x="786" y="389"/>
                      </a:lnTo>
                      <a:lnTo>
                        <a:pt x="717" y="393"/>
                      </a:lnTo>
                      <a:lnTo>
                        <a:pt x="646" y="394"/>
                      </a:lnTo>
                      <a:lnTo>
                        <a:pt x="577" y="393"/>
                      </a:lnTo>
                      <a:lnTo>
                        <a:pt x="508" y="389"/>
                      </a:lnTo>
                      <a:lnTo>
                        <a:pt x="443" y="383"/>
                      </a:lnTo>
                      <a:lnTo>
                        <a:pt x="380" y="376"/>
                      </a:lnTo>
                      <a:lnTo>
                        <a:pt x="320" y="367"/>
                      </a:lnTo>
                      <a:lnTo>
                        <a:pt x="265" y="356"/>
                      </a:lnTo>
                      <a:lnTo>
                        <a:pt x="213" y="343"/>
                      </a:lnTo>
                      <a:lnTo>
                        <a:pt x="167" y="329"/>
                      </a:lnTo>
                      <a:lnTo>
                        <a:pt x="125" y="313"/>
                      </a:lnTo>
                      <a:lnTo>
                        <a:pt x="89" y="296"/>
                      </a:lnTo>
                      <a:lnTo>
                        <a:pt x="58" y="278"/>
                      </a:lnTo>
                      <a:lnTo>
                        <a:pt x="33" y="259"/>
                      </a:lnTo>
                      <a:lnTo>
                        <a:pt x="15" y="239"/>
                      </a:lnTo>
                      <a:lnTo>
                        <a:pt x="4" y="219"/>
                      </a:lnTo>
                      <a:lnTo>
                        <a:pt x="0" y="196"/>
                      </a:lnTo>
                      <a:lnTo>
                        <a:pt x="4" y="175"/>
                      </a:lnTo>
                      <a:lnTo>
                        <a:pt x="15" y="154"/>
                      </a:lnTo>
                      <a:lnTo>
                        <a:pt x="33" y="134"/>
                      </a:lnTo>
                      <a:lnTo>
                        <a:pt x="58" y="115"/>
                      </a:lnTo>
                      <a:lnTo>
                        <a:pt x="89" y="97"/>
                      </a:lnTo>
                      <a:lnTo>
                        <a:pt x="125" y="80"/>
                      </a:lnTo>
                      <a:lnTo>
                        <a:pt x="167" y="65"/>
                      </a:lnTo>
                      <a:lnTo>
                        <a:pt x="213" y="51"/>
                      </a:lnTo>
                      <a:lnTo>
                        <a:pt x="265" y="38"/>
                      </a:lnTo>
                      <a:lnTo>
                        <a:pt x="320" y="26"/>
                      </a:lnTo>
                      <a:lnTo>
                        <a:pt x="380" y="18"/>
                      </a:lnTo>
                      <a:lnTo>
                        <a:pt x="443" y="11"/>
                      </a:lnTo>
                      <a:lnTo>
                        <a:pt x="508" y="4"/>
                      </a:lnTo>
                      <a:lnTo>
                        <a:pt x="577" y="1"/>
                      </a:lnTo>
                      <a:lnTo>
                        <a:pt x="646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ＭＳ Ｐゴシック"/>
                    <a:cs typeface="+mn-cs"/>
                  </a:endParaRPr>
                </a:p>
              </p:txBody>
            </p:sp>
            <p:sp>
              <p:nvSpPr>
                <p:cNvPr id="151" name="Freeform 15">
                  <a:extLst>
                    <a:ext uri="{FF2B5EF4-FFF2-40B4-BE49-F238E27FC236}">
                      <a16:creationId xmlns:a16="http://schemas.microsoft.com/office/drawing/2014/main" id="{820E4566-E6E2-1242-92B2-464D784A677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40104" y="2692348"/>
                  <a:ext cx="329607" cy="105689"/>
                </a:xfrm>
                <a:custGeom>
                  <a:avLst/>
                  <a:gdLst>
                    <a:gd name="T0" fmla="*/ 0 w 1293"/>
                    <a:gd name="T1" fmla="*/ 0 h 413"/>
                    <a:gd name="T2" fmla="*/ 39 w 1293"/>
                    <a:gd name="T3" fmla="*/ 22 h 413"/>
                    <a:gd name="T4" fmla="*/ 82 w 1293"/>
                    <a:gd name="T5" fmla="*/ 42 h 413"/>
                    <a:gd name="T6" fmla="*/ 129 w 1293"/>
                    <a:gd name="T7" fmla="*/ 60 h 413"/>
                    <a:gd name="T8" fmla="*/ 180 w 1293"/>
                    <a:gd name="T9" fmla="*/ 76 h 413"/>
                    <a:gd name="T10" fmla="*/ 233 w 1293"/>
                    <a:gd name="T11" fmla="*/ 90 h 413"/>
                    <a:gd name="T12" fmla="*/ 289 w 1293"/>
                    <a:gd name="T13" fmla="*/ 101 h 413"/>
                    <a:gd name="T14" fmla="*/ 346 w 1293"/>
                    <a:gd name="T15" fmla="*/ 111 h 413"/>
                    <a:gd name="T16" fmla="*/ 406 w 1293"/>
                    <a:gd name="T17" fmla="*/ 119 h 413"/>
                    <a:gd name="T18" fmla="*/ 466 w 1293"/>
                    <a:gd name="T19" fmla="*/ 125 h 413"/>
                    <a:gd name="T20" fmla="*/ 527 w 1293"/>
                    <a:gd name="T21" fmla="*/ 129 h 413"/>
                    <a:gd name="T22" fmla="*/ 587 w 1293"/>
                    <a:gd name="T23" fmla="*/ 131 h 413"/>
                    <a:gd name="T24" fmla="*/ 646 w 1293"/>
                    <a:gd name="T25" fmla="*/ 132 h 413"/>
                    <a:gd name="T26" fmla="*/ 707 w 1293"/>
                    <a:gd name="T27" fmla="*/ 131 h 413"/>
                    <a:gd name="T28" fmla="*/ 767 w 1293"/>
                    <a:gd name="T29" fmla="*/ 129 h 413"/>
                    <a:gd name="T30" fmla="*/ 827 w 1293"/>
                    <a:gd name="T31" fmla="*/ 125 h 413"/>
                    <a:gd name="T32" fmla="*/ 887 w 1293"/>
                    <a:gd name="T33" fmla="*/ 119 h 413"/>
                    <a:gd name="T34" fmla="*/ 946 w 1293"/>
                    <a:gd name="T35" fmla="*/ 111 h 413"/>
                    <a:gd name="T36" fmla="*/ 1005 w 1293"/>
                    <a:gd name="T37" fmla="*/ 101 h 413"/>
                    <a:gd name="T38" fmla="*/ 1061 w 1293"/>
                    <a:gd name="T39" fmla="*/ 90 h 413"/>
                    <a:gd name="T40" fmla="*/ 1113 w 1293"/>
                    <a:gd name="T41" fmla="*/ 76 h 413"/>
                    <a:gd name="T42" fmla="*/ 1164 w 1293"/>
                    <a:gd name="T43" fmla="*/ 60 h 413"/>
                    <a:gd name="T44" fmla="*/ 1212 w 1293"/>
                    <a:gd name="T45" fmla="*/ 42 h 413"/>
                    <a:gd name="T46" fmla="*/ 1255 w 1293"/>
                    <a:gd name="T47" fmla="*/ 22 h 413"/>
                    <a:gd name="T48" fmla="*/ 1293 w 1293"/>
                    <a:gd name="T49" fmla="*/ 0 h 413"/>
                    <a:gd name="T50" fmla="*/ 1293 w 1293"/>
                    <a:gd name="T51" fmla="*/ 281 h 413"/>
                    <a:gd name="T52" fmla="*/ 1255 w 1293"/>
                    <a:gd name="T53" fmla="*/ 303 h 413"/>
                    <a:gd name="T54" fmla="*/ 1212 w 1293"/>
                    <a:gd name="T55" fmla="*/ 324 h 413"/>
                    <a:gd name="T56" fmla="*/ 1164 w 1293"/>
                    <a:gd name="T57" fmla="*/ 341 h 413"/>
                    <a:gd name="T58" fmla="*/ 1113 w 1293"/>
                    <a:gd name="T59" fmla="*/ 357 h 413"/>
                    <a:gd name="T60" fmla="*/ 1061 w 1293"/>
                    <a:gd name="T61" fmla="*/ 371 h 413"/>
                    <a:gd name="T62" fmla="*/ 1005 w 1293"/>
                    <a:gd name="T63" fmla="*/ 382 h 413"/>
                    <a:gd name="T64" fmla="*/ 946 w 1293"/>
                    <a:gd name="T65" fmla="*/ 392 h 413"/>
                    <a:gd name="T66" fmla="*/ 887 w 1293"/>
                    <a:gd name="T67" fmla="*/ 400 h 413"/>
                    <a:gd name="T68" fmla="*/ 827 w 1293"/>
                    <a:gd name="T69" fmla="*/ 406 h 413"/>
                    <a:gd name="T70" fmla="*/ 767 w 1293"/>
                    <a:gd name="T71" fmla="*/ 410 h 413"/>
                    <a:gd name="T72" fmla="*/ 707 w 1293"/>
                    <a:gd name="T73" fmla="*/ 412 h 413"/>
                    <a:gd name="T74" fmla="*/ 646 w 1293"/>
                    <a:gd name="T75" fmla="*/ 413 h 413"/>
                    <a:gd name="T76" fmla="*/ 587 w 1293"/>
                    <a:gd name="T77" fmla="*/ 412 h 413"/>
                    <a:gd name="T78" fmla="*/ 527 w 1293"/>
                    <a:gd name="T79" fmla="*/ 410 h 413"/>
                    <a:gd name="T80" fmla="*/ 466 w 1293"/>
                    <a:gd name="T81" fmla="*/ 406 h 413"/>
                    <a:gd name="T82" fmla="*/ 407 w 1293"/>
                    <a:gd name="T83" fmla="*/ 400 h 413"/>
                    <a:gd name="T84" fmla="*/ 348 w 1293"/>
                    <a:gd name="T85" fmla="*/ 392 h 413"/>
                    <a:gd name="T86" fmla="*/ 289 w 1293"/>
                    <a:gd name="T87" fmla="*/ 382 h 413"/>
                    <a:gd name="T88" fmla="*/ 233 w 1293"/>
                    <a:gd name="T89" fmla="*/ 371 h 413"/>
                    <a:gd name="T90" fmla="*/ 180 w 1293"/>
                    <a:gd name="T91" fmla="*/ 357 h 413"/>
                    <a:gd name="T92" fmla="*/ 130 w 1293"/>
                    <a:gd name="T93" fmla="*/ 341 h 413"/>
                    <a:gd name="T94" fmla="*/ 82 w 1293"/>
                    <a:gd name="T95" fmla="*/ 324 h 413"/>
                    <a:gd name="T96" fmla="*/ 39 w 1293"/>
                    <a:gd name="T97" fmla="*/ 303 h 413"/>
                    <a:gd name="T98" fmla="*/ 0 w 1293"/>
                    <a:gd name="T99" fmla="*/ 281 h 413"/>
                    <a:gd name="T100" fmla="*/ 0 w 1293"/>
                    <a:gd name="T101" fmla="*/ 0 h 4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1293" h="413">
                      <a:moveTo>
                        <a:pt x="0" y="0"/>
                      </a:moveTo>
                      <a:lnTo>
                        <a:pt x="39" y="22"/>
                      </a:lnTo>
                      <a:lnTo>
                        <a:pt x="82" y="42"/>
                      </a:lnTo>
                      <a:lnTo>
                        <a:pt x="129" y="60"/>
                      </a:lnTo>
                      <a:lnTo>
                        <a:pt x="180" y="76"/>
                      </a:lnTo>
                      <a:lnTo>
                        <a:pt x="233" y="90"/>
                      </a:lnTo>
                      <a:lnTo>
                        <a:pt x="289" y="101"/>
                      </a:lnTo>
                      <a:lnTo>
                        <a:pt x="346" y="111"/>
                      </a:lnTo>
                      <a:lnTo>
                        <a:pt x="406" y="119"/>
                      </a:lnTo>
                      <a:lnTo>
                        <a:pt x="466" y="125"/>
                      </a:lnTo>
                      <a:lnTo>
                        <a:pt x="527" y="129"/>
                      </a:lnTo>
                      <a:lnTo>
                        <a:pt x="587" y="131"/>
                      </a:lnTo>
                      <a:lnTo>
                        <a:pt x="646" y="132"/>
                      </a:lnTo>
                      <a:lnTo>
                        <a:pt x="707" y="131"/>
                      </a:lnTo>
                      <a:lnTo>
                        <a:pt x="767" y="129"/>
                      </a:lnTo>
                      <a:lnTo>
                        <a:pt x="827" y="125"/>
                      </a:lnTo>
                      <a:lnTo>
                        <a:pt x="887" y="119"/>
                      </a:lnTo>
                      <a:lnTo>
                        <a:pt x="946" y="111"/>
                      </a:lnTo>
                      <a:lnTo>
                        <a:pt x="1005" y="101"/>
                      </a:lnTo>
                      <a:lnTo>
                        <a:pt x="1061" y="90"/>
                      </a:lnTo>
                      <a:lnTo>
                        <a:pt x="1113" y="76"/>
                      </a:lnTo>
                      <a:lnTo>
                        <a:pt x="1164" y="60"/>
                      </a:lnTo>
                      <a:lnTo>
                        <a:pt x="1212" y="42"/>
                      </a:lnTo>
                      <a:lnTo>
                        <a:pt x="1255" y="22"/>
                      </a:lnTo>
                      <a:lnTo>
                        <a:pt x="1293" y="0"/>
                      </a:lnTo>
                      <a:lnTo>
                        <a:pt x="1293" y="281"/>
                      </a:lnTo>
                      <a:lnTo>
                        <a:pt x="1255" y="303"/>
                      </a:lnTo>
                      <a:lnTo>
                        <a:pt x="1212" y="324"/>
                      </a:lnTo>
                      <a:lnTo>
                        <a:pt x="1164" y="341"/>
                      </a:lnTo>
                      <a:lnTo>
                        <a:pt x="1113" y="357"/>
                      </a:lnTo>
                      <a:lnTo>
                        <a:pt x="1061" y="371"/>
                      </a:lnTo>
                      <a:lnTo>
                        <a:pt x="1005" y="382"/>
                      </a:lnTo>
                      <a:lnTo>
                        <a:pt x="946" y="392"/>
                      </a:lnTo>
                      <a:lnTo>
                        <a:pt x="887" y="400"/>
                      </a:lnTo>
                      <a:lnTo>
                        <a:pt x="827" y="406"/>
                      </a:lnTo>
                      <a:lnTo>
                        <a:pt x="767" y="410"/>
                      </a:lnTo>
                      <a:lnTo>
                        <a:pt x="707" y="412"/>
                      </a:lnTo>
                      <a:lnTo>
                        <a:pt x="646" y="413"/>
                      </a:lnTo>
                      <a:lnTo>
                        <a:pt x="587" y="412"/>
                      </a:lnTo>
                      <a:lnTo>
                        <a:pt x="527" y="410"/>
                      </a:lnTo>
                      <a:lnTo>
                        <a:pt x="466" y="406"/>
                      </a:lnTo>
                      <a:lnTo>
                        <a:pt x="407" y="400"/>
                      </a:lnTo>
                      <a:lnTo>
                        <a:pt x="348" y="392"/>
                      </a:lnTo>
                      <a:lnTo>
                        <a:pt x="289" y="382"/>
                      </a:lnTo>
                      <a:lnTo>
                        <a:pt x="233" y="371"/>
                      </a:lnTo>
                      <a:lnTo>
                        <a:pt x="180" y="357"/>
                      </a:lnTo>
                      <a:lnTo>
                        <a:pt x="130" y="341"/>
                      </a:lnTo>
                      <a:lnTo>
                        <a:pt x="82" y="324"/>
                      </a:lnTo>
                      <a:lnTo>
                        <a:pt x="39" y="303"/>
                      </a:lnTo>
                      <a:lnTo>
                        <a:pt x="0" y="28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C851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ＭＳ Ｐゴシック"/>
                    <a:cs typeface="+mn-cs"/>
                  </a:endParaRPr>
                </a:p>
              </p:txBody>
            </p:sp>
          </p:grpSp>
          <p:grpSp>
            <p:nvGrpSpPr>
              <p:cNvPr id="156" name="Group 155">
                <a:extLst>
                  <a:ext uri="{FF2B5EF4-FFF2-40B4-BE49-F238E27FC236}">
                    <a16:creationId xmlns:a16="http://schemas.microsoft.com/office/drawing/2014/main" id="{6F26657A-028D-314E-AA9C-5216452CCEA0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3441261" y="5127049"/>
                <a:ext cx="322637" cy="356992"/>
                <a:chOff x="1111443" y="2568745"/>
                <a:chExt cx="386930" cy="428131"/>
              </a:xfrm>
            </p:grpSpPr>
            <p:sp useBgFill="1">
              <p:nvSpPr>
                <p:cNvPr id="157" name="Freeform 13">
                  <a:extLst>
                    <a:ext uri="{FF2B5EF4-FFF2-40B4-BE49-F238E27FC236}">
                      <a16:creationId xmlns:a16="http://schemas.microsoft.com/office/drawing/2014/main" id="{884FFCA5-3DC9-B945-9F16-FAECF23791C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11443" y="2568745"/>
                  <a:ext cx="386930" cy="428131"/>
                </a:xfrm>
                <a:custGeom>
                  <a:avLst/>
                  <a:gdLst>
                    <a:gd name="T0" fmla="*/ 1518 w 1518"/>
                    <a:gd name="T1" fmla="*/ 930 h 1675"/>
                    <a:gd name="T2" fmla="*/ 1518 w 1518"/>
                    <a:gd name="T3" fmla="*/ 865 h 1675"/>
                    <a:gd name="T4" fmla="*/ 1518 w 1518"/>
                    <a:gd name="T5" fmla="*/ 753 h 1675"/>
                    <a:gd name="T6" fmla="*/ 758 w 1518"/>
                    <a:gd name="T7" fmla="*/ 0 h 1675"/>
                    <a:gd name="T8" fmla="*/ 919 w 1518"/>
                    <a:gd name="T9" fmla="*/ 5 h 1675"/>
                    <a:gd name="T10" fmla="*/ 1078 w 1518"/>
                    <a:gd name="T11" fmla="*/ 23 h 1675"/>
                    <a:gd name="T12" fmla="*/ 1224 w 1518"/>
                    <a:gd name="T13" fmla="*/ 55 h 1675"/>
                    <a:gd name="T14" fmla="*/ 1351 w 1518"/>
                    <a:gd name="T15" fmla="*/ 101 h 1675"/>
                    <a:gd name="T16" fmla="*/ 1448 w 1518"/>
                    <a:gd name="T17" fmla="*/ 164 h 1675"/>
                    <a:gd name="T18" fmla="*/ 1506 w 1518"/>
                    <a:gd name="T19" fmla="*/ 245 h 1675"/>
                    <a:gd name="T20" fmla="*/ 1518 w 1518"/>
                    <a:gd name="T21" fmla="*/ 477 h 1675"/>
                    <a:gd name="T22" fmla="*/ 1518 w 1518"/>
                    <a:gd name="T23" fmla="*/ 720 h 1675"/>
                    <a:gd name="T24" fmla="*/ 1518 w 1518"/>
                    <a:gd name="T25" fmla="*/ 724 h 1675"/>
                    <a:gd name="T26" fmla="*/ 1518 w 1518"/>
                    <a:gd name="T27" fmla="*/ 732 h 1675"/>
                    <a:gd name="T28" fmla="*/ 1518 w 1518"/>
                    <a:gd name="T29" fmla="*/ 757 h 1675"/>
                    <a:gd name="T30" fmla="*/ 1518 w 1518"/>
                    <a:gd name="T31" fmla="*/ 781 h 1675"/>
                    <a:gd name="T32" fmla="*/ 1518 w 1518"/>
                    <a:gd name="T33" fmla="*/ 830 h 1675"/>
                    <a:gd name="T34" fmla="*/ 1518 w 1518"/>
                    <a:gd name="T35" fmla="*/ 830 h 1675"/>
                    <a:gd name="T36" fmla="*/ 1518 w 1518"/>
                    <a:gd name="T37" fmla="*/ 867 h 1675"/>
                    <a:gd name="T38" fmla="*/ 1518 w 1518"/>
                    <a:gd name="T39" fmla="*/ 906 h 1675"/>
                    <a:gd name="T40" fmla="*/ 1518 w 1518"/>
                    <a:gd name="T41" fmla="*/ 1089 h 1675"/>
                    <a:gd name="T42" fmla="*/ 1515 w 1518"/>
                    <a:gd name="T43" fmla="*/ 1354 h 1675"/>
                    <a:gd name="T44" fmla="*/ 1473 w 1518"/>
                    <a:gd name="T45" fmla="*/ 1445 h 1675"/>
                    <a:gd name="T46" fmla="*/ 1388 w 1518"/>
                    <a:gd name="T47" fmla="*/ 1522 h 1675"/>
                    <a:gd name="T48" fmla="*/ 1270 w 1518"/>
                    <a:gd name="T49" fmla="*/ 1584 h 1675"/>
                    <a:gd name="T50" fmla="*/ 1128 w 1518"/>
                    <a:gd name="T51" fmla="*/ 1630 h 1675"/>
                    <a:gd name="T52" fmla="*/ 972 w 1518"/>
                    <a:gd name="T53" fmla="*/ 1661 h 1675"/>
                    <a:gd name="T54" fmla="*/ 811 w 1518"/>
                    <a:gd name="T55" fmla="*/ 1674 h 1675"/>
                    <a:gd name="T56" fmla="*/ 653 w 1518"/>
                    <a:gd name="T57" fmla="*/ 1671 h 1675"/>
                    <a:gd name="T58" fmla="*/ 492 w 1518"/>
                    <a:gd name="T59" fmla="*/ 1652 h 1675"/>
                    <a:gd name="T60" fmla="*/ 340 w 1518"/>
                    <a:gd name="T61" fmla="*/ 1616 h 1675"/>
                    <a:gd name="T62" fmla="*/ 206 w 1518"/>
                    <a:gd name="T63" fmla="*/ 1564 h 1675"/>
                    <a:gd name="T64" fmla="*/ 97 w 1518"/>
                    <a:gd name="T65" fmla="*/ 1498 h 1675"/>
                    <a:gd name="T66" fmla="*/ 25 w 1518"/>
                    <a:gd name="T67" fmla="*/ 1417 h 1675"/>
                    <a:gd name="T68" fmla="*/ 0 w 1518"/>
                    <a:gd name="T69" fmla="*/ 1320 h 1675"/>
                    <a:gd name="T70" fmla="*/ 0 w 1518"/>
                    <a:gd name="T71" fmla="*/ 821 h 1675"/>
                    <a:gd name="T72" fmla="*/ 0 w 1518"/>
                    <a:gd name="T73" fmla="*/ 308 h 1675"/>
                    <a:gd name="T74" fmla="*/ 25 w 1518"/>
                    <a:gd name="T75" fmla="*/ 216 h 1675"/>
                    <a:gd name="T76" fmla="*/ 97 w 1518"/>
                    <a:gd name="T77" fmla="*/ 142 h 1675"/>
                    <a:gd name="T78" fmla="*/ 206 w 1518"/>
                    <a:gd name="T79" fmla="*/ 85 h 1675"/>
                    <a:gd name="T80" fmla="*/ 340 w 1518"/>
                    <a:gd name="T81" fmla="*/ 42 h 1675"/>
                    <a:gd name="T82" fmla="*/ 492 w 1518"/>
                    <a:gd name="T83" fmla="*/ 16 h 1675"/>
                    <a:gd name="T84" fmla="*/ 653 w 1518"/>
                    <a:gd name="T85" fmla="*/ 2 h 16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1518" h="1675">
                      <a:moveTo>
                        <a:pt x="1518" y="906"/>
                      </a:moveTo>
                      <a:lnTo>
                        <a:pt x="1518" y="919"/>
                      </a:lnTo>
                      <a:lnTo>
                        <a:pt x="1518" y="930"/>
                      </a:lnTo>
                      <a:lnTo>
                        <a:pt x="1518" y="906"/>
                      </a:lnTo>
                      <a:close/>
                      <a:moveTo>
                        <a:pt x="1518" y="859"/>
                      </a:moveTo>
                      <a:lnTo>
                        <a:pt x="1518" y="865"/>
                      </a:lnTo>
                      <a:lnTo>
                        <a:pt x="1518" y="859"/>
                      </a:lnTo>
                      <a:close/>
                      <a:moveTo>
                        <a:pt x="1518" y="750"/>
                      </a:moveTo>
                      <a:lnTo>
                        <a:pt x="1518" y="753"/>
                      </a:lnTo>
                      <a:lnTo>
                        <a:pt x="1518" y="756"/>
                      </a:lnTo>
                      <a:lnTo>
                        <a:pt x="1518" y="750"/>
                      </a:lnTo>
                      <a:close/>
                      <a:moveTo>
                        <a:pt x="758" y="0"/>
                      </a:moveTo>
                      <a:lnTo>
                        <a:pt x="811" y="0"/>
                      </a:lnTo>
                      <a:lnTo>
                        <a:pt x="865" y="2"/>
                      </a:lnTo>
                      <a:lnTo>
                        <a:pt x="919" y="5"/>
                      </a:lnTo>
                      <a:lnTo>
                        <a:pt x="972" y="10"/>
                      </a:lnTo>
                      <a:lnTo>
                        <a:pt x="1025" y="16"/>
                      </a:lnTo>
                      <a:lnTo>
                        <a:pt x="1078" y="23"/>
                      </a:lnTo>
                      <a:lnTo>
                        <a:pt x="1128" y="32"/>
                      </a:lnTo>
                      <a:lnTo>
                        <a:pt x="1178" y="42"/>
                      </a:lnTo>
                      <a:lnTo>
                        <a:pt x="1224" y="55"/>
                      </a:lnTo>
                      <a:lnTo>
                        <a:pt x="1270" y="69"/>
                      </a:lnTo>
                      <a:lnTo>
                        <a:pt x="1312" y="85"/>
                      </a:lnTo>
                      <a:lnTo>
                        <a:pt x="1351" y="101"/>
                      </a:lnTo>
                      <a:lnTo>
                        <a:pt x="1388" y="120"/>
                      </a:lnTo>
                      <a:lnTo>
                        <a:pt x="1420" y="142"/>
                      </a:lnTo>
                      <a:lnTo>
                        <a:pt x="1448" y="164"/>
                      </a:lnTo>
                      <a:lnTo>
                        <a:pt x="1473" y="189"/>
                      </a:lnTo>
                      <a:lnTo>
                        <a:pt x="1492" y="216"/>
                      </a:lnTo>
                      <a:lnTo>
                        <a:pt x="1506" y="245"/>
                      </a:lnTo>
                      <a:lnTo>
                        <a:pt x="1515" y="276"/>
                      </a:lnTo>
                      <a:lnTo>
                        <a:pt x="1518" y="308"/>
                      </a:lnTo>
                      <a:lnTo>
                        <a:pt x="1518" y="477"/>
                      </a:lnTo>
                      <a:lnTo>
                        <a:pt x="1518" y="550"/>
                      </a:lnTo>
                      <a:lnTo>
                        <a:pt x="1518" y="616"/>
                      </a:lnTo>
                      <a:lnTo>
                        <a:pt x="1518" y="720"/>
                      </a:lnTo>
                      <a:lnTo>
                        <a:pt x="1518" y="725"/>
                      </a:lnTo>
                      <a:lnTo>
                        <a:pt x="1518" y="727"/>
                      </a:lnTo>
                      <a:lnTo>
                        <a:pt x="1518" y="724"/>
                      </a:lnTo>
                      <a:lnTo>
                        <a:pt x="1518" y="727"/>
                      </a:lnTo>
                      <a:lnTo>
                        <a:pt x="1518" y="727"/>
                      </a:lnTo>
                      <a:lnTo>
                        <a:pt x="1518" y="732"/>
                      </a:lnTo>
                      <a:lnTo>
                        <a:pt x="1518" y="750"/>
                      </a:lnTo>
                      <a:lnTo>
                        <a:pt x="1518" y="742"/>
                      </a:lnTo>
                      <a:lnTo>
                        <a:pt x="1518" y="757"/>
                      </a:lnTo>
                      <a:lnTo>
                        <a:pt x="1518" y="756"/>
                      </a:lnTo>
                      <a:lnTo>
                        <a:pt x="1518" y="775"/>
                      </a:lnTo>
                      <a:lnTo>
                        <a:pt x="1518" y="781"/>
                      </a:lnTo>
                      <a:lnTo>
                        <a:pt x="1518" y="797"/>
                      </a:lnTo>
                      <a:lnTo>
                        <a:pt x="1518" y="812"/>
                      </a:lnTo>
                      <a:lnTo>
                        <a:pt x="1518" y="830"/>
                      </a:lnTo>
                      <a:lnTo>
                        <a:pt x="1518" y="809"/>
                      </a:lnTo>
                      <a:lnTo>
                        <a:pt x="1518" y="835"/>
                      </a:lnTo>
                      <a:lnTo>
                        <a:pt x="1518" y="830"/>
                      </a:lnTo>
                      <a:lnTo>
                        <a:pt x="1518" y="859"/>
                      </a:lnTo>
                      <a:lnTo>
                        <a:pt x="1518" y="856"/>
                      </a:lnTo>
                      <a:lnTo>
                        <a:pt x="1518" y="867"/>
                      </a:lnTo>
                      <a:lnTo>
                        <a:pt x="1518" y="865"/>
                      </a:lnTo>
                      <a:lnTo>
                        <a:pt x="1518" y="878"/>
                      </a:lnTo>
                      <a:lnTo>
                        <a:pt x="1518" y="906"/>
                      </a:lnTo>
                      <a:lnTo>
                        <a:pt x="1518" y="899"/>
                      </a:lnTo>
                      <a:lnTo>
                        <a:pt x="1518" y="1027"/>
                      </a:lnTo>
                      <a:lnTo>
                        <a:pt x="1518" y="1089"/>
                      </a:lnTo>
                      <a:lnTo>
                        <a:pt x="1518" y="1159"/>
                      </a:lnTo>
                      <a:lnTo>
                        <a:pt x="1518" y="1320"/>
                      </a:lnTo>
                      <a:lnTo>
                        <a:pt x="1515" y="1354"/>
                      </a:lnTo>
                      <a:lnTo>
                        <a:pt x="1506" y="1386"/>
                      </a:lnTo>
                      <a:lnTo>
                        <a:pt x="1492" y="1417"/>
                      </a:lnTo>
                      <a:lnTo>
                        <a:pt x="1473" y="1445"/>
                      </a:lnTo>
                      <a:lnTo>
                        <a:pt x="1448" y="1473"/>
                      </a:lnTo>
                      <a:lnTo>
                        <a:pt x="1420" y="1498"/>
                      </a:lnTo>
                      <a:lnTo>
                        <a:pt x="1388" y="1522"/>
                      </a:lnTo>
                      <a:lnTo>
                        <a:pt x="1351" y="1544"/>
                      </a:lnTo>
                      <a:lnTo>
                        <a:pt x="1312" y="1564"/>
                      </a:lnTo>
                      <a:lnTo>
                        <a:pt x="1270" y="1584"/>
                      </a:lnTo>
                      <a:lnTo>
                        <a:pt x="1224" y="1600"/>
                      </a:lnTo>
                      <a:lnTo>
                        <a:pt x="1178" y="1616"/>
                      </a:lnTo>
                      <a:lnTo>
                        <a:pt x="1128" y="1630"/>
                      </a:lnTo>
                      <a:lnTo>
                        <a:pt x="1078" y="1642"/>
                      </a:lnTo>
                      <a:lnTo>
                        <a:pt x="1025" y="1652"/>
                      </a:lnTo>
                      <a:lnTo>
                        <a:pt x="972" y="1661"/>
                      </a:lnTo>
                      <a:lnTo>
                        <a:pt x="919" y="1667"/>
                      </a:lnTo>
                      <a:lnTo>
                        <a:pt x="865" y="1671"/>
                      </a:lnTo>
                      <a:lnTo>
                        <a:pt x="811" y="1674"/>
                      </a:lnTo>
                      <a:lnTo>
                        <a:pt x="758" y="1675"/>
                      </a:lnTo>
                      <a:lnTo>
                        <a:pt x="706" y="1674"/>
                      </a:lnTo>
                      <a:lnTo>
                        <a:pt x="653" y="1671"/>
                      </a:lnTo>
                      <a:lnTo>
                        <a:pt x="599" y="1667"/>
                      </a:lnTo>
                      <a:lnTo>
                        <a:pt x="545" y="1661"/>
                      </a:lnTo>
                      <a:lnTo>
                        <a:pt x="492" y="1652"/>
                      </a:lnTo>
                      <a:lnTo>
                        <a:pt x="441" y="1642"/>
                      </a:lnTo>
                      <a:lnTo>
                        <a:pt x="390" y="1630"/>
                      </a:lnTo>
                      <a:lnTo>
                        <a:pt x="340" y="1616"/>
                      </a:lnTo>
                      <a:lnTo>
                        <a:pt x="293" y="1600"/>
                      </a:lnTo>
                      <a:lnTo>
                        <a:pt x="248" y="1584"/>
                      </a:lnTo>
                      <a:lnTo>
                        <a:pt x="206" y="1564"/>
                      </a:lnTo>
                      <a:lnTo>
                        <a:pt x="166" y="1544"/>
                      </a:lnTo>
                      <a:lnTo>
                        <a:pt x="130" y="1522"/>
                      </a:lnTo>
                      <a:lnTo>
                        <a:pt x="97" y="1498"/>
                      </a:lnTo>
                      <a:lnTo>
                        <a:pt x="69" y="1473"/>
                      </a:lnTo>
                      <a:lnTo>
                        <a:pt x="45" y="1445"/>
                      </a:lnTo>
                      <a:lnTo>
                        <a:pt x="25" y="1417"/>
                      </a:lnTo>
                      <a:lnTo>
                        <a:pt x="12" y="1386"/>
                      </a:lnTo>
                      <a:lnTo>
                        <a:pt x="3" y="1354"/>
                      </a:lnTo>
                      <a:lnTo>
                        <a:pt x="0" y="1320"/>
                      </a:lnTo>
                      <a:lnTo>
                        <a:pt x="0" y="1159"/>
                      </a:lnTo>
                      <a:lnTo>
                        <a:pt x="0" y="991"/>
                      </a:lnTo>
                      <a:lnTo>
                        <a:pt x="0" y="821"/>
                      </a:lnTo>
                      <a:lnTo>
                        <a:pt x="0" y="650"/>
                      </a:lnTo>
                      <a:lnTo>
                        <a:pt x="0" y="477"/>
                      </a:lnTo>
                      <a:lnTo>
                        <a:pt x="0" y="308"/>
                      </a:lnTo>
                      <a:lnTo>
                        <a:pt x="3" y="276"/>
                      </a:lnTo>
                      <a:lnTo>
                        <a:pt x="12" y="245"/>
                      </a:lnTo>
                      <a:lnTo>
                        <a:pt x="25" y="216"/>
                      </a:lnTo>
                      <a:lnTo>
                        <a:pt x="45" y="189"/>
                      </a:lnTo>
                      <a:lnTo>
                        <a:pt x="69" y="164"/>
                      </a:lnTo>
                      <a:lnTo>
                        <a:pt x="97" y="142"/>
                      </a:lnTo>
                      <a:lnTo>
                        <a:pt x="130" y="120"/>
                      </a:lnTo>
                      <a:lnTo>
                        <a:pt x="166" y="101"/>
                      </a:lnTo>
                      <a:lnTo>
                        <a:pt x="206" y="85"/>
                      </a:lnTo>
                      <a:lnTo>
                        <a:pt x="248" y="69"/>
                      </a:lnTo>
                      <a:lnTo>
                        <a:pt x="293" y="55"/>
                      </a:lnTo>
                      <a:lnTo>
                        <a:pt x="340" y="42"/>
                      </a:lnTo>
                      <a:lnTo>
                        <a:pt x="390" y="32"/>
                      </a:lnTo>
                      <a:lnTo>
                        <a:pt x="441" y="23"/>
                      </a:lnTo>
                      <a:lnTo>
                        <a:pt x="492" y="16"/>
                      </a:lnTo>
                      <a:lnTo>
                        <a:pt x="545" y="10"/>
                      </a:lnTo>
                      <a:lnTo>
                        <a:pt x="599" y="5"/>
                      </a:lnTo>
                      <a:lnTo>
                        <a:pt x="653" y="2"/>
                      </a:lnTo>
                      <a:lnTo>
                        <a:pt x="706" y="0"/>
                      </a:lnTo>
                      <a:lnTo>
                        <a:pt x="758" y="0"/>
                      </a:lnTo>
                      <a:close/>
                    </a:path>
                  </a:pathLst>
                </a:custGeom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ＭＳ Ｐゴシック"/>
                    <a:cs typeface="+mn-cs"/>
                  </a:endParaRPr>
                </a:p>
              </p:txBody>
            </p:sp>
            <p:sp>
              <p:nvSpPr>
                <p:cNvPr id="158" name="Freeform 14">
                  <a:extLst>
                    <a:ext uri="{FF2B5EF4-FFF2-40B4-BE49-F238E27FC236}">
                      <a16:creationId xmlns:a16="http://schemas.microsoft.com/office/drawing/2014/main" id="{CE4219DD-FAA6-264D-9921-7BA87FA617AB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40104" y="2597406"/>
                  <a:ext cx="329607" cy="370808"/>
                </a:xfrm>
                <a:custGeom>
                  <a:avLst/>
                  <a:gdLst>
                    <a:gd name="T0" fmla="*/ 39 w 1293"/>
                    <a:gd name="T1" fmla="*/ 790 h 1450"/>
                    <a:gd name="T2" fmla="*/ 130 w 1293"/>
                    <a:gd name="T3" fmla="*/ 828 h 1450"/>
                    <a:gd name="T4" fmla="*/ 233 w 1293"/>
                    <a:gd name="T5" fmla="*/ 858 h 1450"/>
                    <a:gd name="T6" fmla="*/ 348 w 1293"/>
                    <a:gd name="T7" fmla="*/ 879 h 1450"/>
                    <a:gd name="T8" fmla="*/ 466 w 1293"/>
                    <a:gd name="T9" fmla="*/ 893 h 1450"/>
                    <a:gd name="T10" fmla="*/ 587 w 1293"/>
                    <a:gd name="T11" fmla="*/ 899 h 1450"/>
                    <a:gd name="T12" fmla="*/ 707 w 1293"/>
                    <a:gd name="T13" fmla="*/ 899 h 1450"/>
                    <a:gd name="T14" fmla="*/ 827 w 1293"/>
                    <a:gd name="T15" fmla="*/ 893 h 1450"/>
                    <a:gd name="T16" fmla="*/ 946 w 1293"/>
                    <a:gd name="T17" fmla="*/ 879 h 1450"/>
                    <a:gd name="T18" fmla="*/ 1061 w 1293"/>
                    <a:gd name="T19" fmla="*/ 858 h 1450"/>
                    <a:gd name="T20" fmla="*/ 1164 w 1293"/>
                    <a:gd name="T21" fmla="*/ 828 h 1450"/>
                    <a:gd name="T22" fmla="*/ 1255 w 1293"/>
                    <a:gd name="T23" fmla="*/ 790 h 1450"/>
                    <a:gd name="T24" fmla="*/ 1293 w 1293"/>
                    <a:gd name="T25" fmla="*/ 1208 h 1450"/>
                    <a:gd name="T26" fmla="*/ 1278 w 1293"/>
                    <a:gd name="T27" fmla="*/ 1253 h 1450"/>
                    <a:gd name="T28" fmla="*/ 1236 w 1293"/>
                    <a:gd name="T29" fmla="*/ 1298 h 1450"/>
                    <a:gd name="T30" fmla="*/ 1168 w 1293"/>
                    <a:gd name="T31" fmla="*/ 1341 h 1450"/>
                    <a:gd name="T32" fmla="*/ 1080 w 1293"/>
                    <a:gd name="T33" fmla="*/ 1380 h 1450"/>
                    <a:gd name="T34" fmla="*/ 973 w 1293"/>
                    <a:gd name="T35" fmla="*/ 1412 h 1450"/>
                    <a:gd name="T36" fmla="*/ 851 w 1293"/>
                    <a:gd name="T37" fmla="*/ 1436 h 1450"/>
                    <a:gd name="T38" fmla="*/ 717 w 1293"/>
                    <a:gd name="T39" fmla="*/ 1449 h 1450"/>
                    <a:gd name="T40" fmla="*/ 577 w 1293"/>
                    <a:gd name="T41" fmla="*/ 1449 h 1450"/>
                    <a:gd name="T42" fmla="*/ 443 w 1293"/>
                    <a:gd name="T43" fmla="*/ 1436 h 1450"/>
                    <a:gd name="T44" fmla="*/ 320 w 1293"/>
                    <a:gd name="T45" fmla="*/ 1412 h 1450"/>
                    <a:gd name="T46" fmla="*/ 213 w 1293"/>
                    <a:gd name="T47" fmla="*/ 1380 h 1450"/>
                    <a:gd name="T48" fmla="*/ 125 w 1293"/>
                    <a:gd name="T49" fmla="*/ 1341 h 1450"/>
                    <a:gd name="T50" fmla="*/ 58 w 1293"/>
                    <a:gd name="T51" fmla="*/ 1298 h 1450"/>
                    <a:gd name="T52" fmla="*/ 15 w 1293"/>
                    <a:gd name="T53" fmla="*/ 1253 h 1450"/>
                    <a:gd name="T54" fmla="*/ 0 w 1293"/>
                    <a:gd name="T55" fmla="*/ 1208 h 1450"/>
                    <a:gd name="T56" fmla="*/ 646 w 1293"/>
                    <a:gd name="T57" fmla="*/ 0 h 1450"/>
                    <a:gd name="T58" fmla="*/ 786 w 1293"/>
                    <a:gd name="T59" fmla="*/ 4 h 1450"/>
                    <a:gd name="T60" fmla="*/ 914 w 1293"/>
                    <a:gd name="T61" fmla="*/ 18 h 1450"/>
                    <a:gd name="T62" fmla="*/ 1029 w 1293"/>
                    <a:gd name="T63" fmla="*/ 38 h 1450"/>
                    <a:gd name="T64" fmla="*/ 1127 w 1293"/>
                    <a:gd name="T65" fmla="*/ 65 h 1450"/>
                    <a:gd name="T66" fmla="*/ 1205 w 1293"/>
                    <a:gd name="T67" fmla="*/ 97 h 1450"/>
                    <a:gd name="T68" fmla="*/ 1260 w 1293"/>
                    <a:gd name="T69" fmla="*/ 134 h 1450"/>
                    <a:gd name="T70" fmla="*/ 1290 w 1293"/>
                    <a:gd name="T71" fmla="*/ 175 h 1450"/>
                    <a:gd name="T72" fmla="*/ 1290 w 1293"/>
                    <a:gd name="T73" fmla="*/ 219 h 1450"/>
                    <a:gd name="T74" fmla="*/ 1260 w 1293"/>
                    <a:gd name="T75" fmla="*/ 259 h 1450"/>
                    <a:gd name="T76" fmla="*/ 1205 w 1293"/>
                    <a:gd name="T77" fmla="*/ 296 h 1450"/>
                    <a:gd name="T78" fmla="*/ 1127 w 1293"/>
                    <a:gd name="T79" fmla="*/ 329 h 1450"/>
                    <a:gd name="T80" fmla="*/ 1029 w 1293"/>
                    <a:gd name="T81" fmla="*/ 356 h 1450"/>
                    <a:gd name="T82" fmla="*/ 914 w 1293"/>
                    <a:gd name="T83" fmla="*/ 376 h 1450"/>
                    <a:gd name="T84" fmla="*/ 786 w 1293"/>
                    <a:gd name="T85" fmla="*/ 389 h 1450"/>
                    <a:gd name="T86" fmla="*/ 646 w 1293"/>
                    <a:gd name="T87" fmla="*/ 394 h 1450"/>
                    <a:gd name="T88" fmla="*/ 508 w 1293"/>
                    <a:gd name="T89" fmla="*/ 389 h 1450"/>
                    <a:gd name="T90" fmla="*/ 380 w 1293"/>
                    <a:gd name="T91" fmla="*/ 376 h 1450"/>
                    <a:gd name="T92" fmla="*/ 265 w 1293"/>
                    <a:gd name="T93" fmla="*/ 356 h 1450"/>
                    <a:gd name="T94" fmla="*/ 167 w 1293"/>
                    <a:gd name="T95" fmla="*/ 329 h 1450"/>
                    <a:gd name="T96" fmla="*/ 89 w 1293"/>
                    <a:gd name="T97" fmla="*/ 296 h 1450"/>
                    <a:gd name="T98" fmla="*/ 33 w 1293"/>
                    <a:gd name="T99" fmla="*/ 259 h 1450"/>
                    <a:gd name="T100" fmla="*/ 4 w 1293"/>
                    <a:gd name="T101" fmla="*/ 219 h 1450"/>
                    <a:gd name="T102" fmla="*/ 4 w 1293"/>
                    <a:gd name="T103" fmla="*/ 175 h 1450"/>
                    <a:gd name="T104" fmla="*/ 33 w 1293"/>
                    <a:gd name="T105" fmla="*/ 134 h 1450"/>
                    <a:gd name="T106" fmla="*/ 89 w 1293"/>
                    <a:gd name="T107" fmla="*/ 97 h 1450"/>
                    <a:gd name="T108" fmla="*/ 167 w 1293"/>
                    <a:gd name="T109" fmla="*/ 65 h 1450"/>
                    <a:gd name="T110" fmla="*/ 265 w 1293"/>
                    <a:gd name="T111" fmla="*/ 38 h 1450"/>
                    <a:gd name="T112" fmla="*/ 380 w 1293"/>
                    <a:gd name="T113" fmla="*/ 18 h 1450"/>
                    <a:gd name="T114" fmla="*/ 508 w 1293"/>
                    <a:gd name="T115" fmla="*/ 4 h 1450"/>
                    <a:gd name="T116" fmla="*/ 646 w 1293"/>
                    <a:gd name="T117" fmla="*/ 0 h 14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1293" h="1450">
                      <a:moveTo>
                        <a:pt x="0" y="767"/>
                      </a:moveTo>
                      <a:lnTo>
                        <a:pt x="39" y="790"/>
                      </a:lnTo>
                      <a:lnTo>
                        <a:pt x="82" y="810"/>
                      </a:lnTo>
                      <a:lnTo>
                        <a:pt x="130" y="828"/>
                      </a:lnTo>
                      <a:lnTo>
                        <a:pt x="180" y="844"/>
                      </a:lnTo>
                      <a:lnTo>
                        <a:pt x="233" y="858"/>
                      </a:lnTo>
                      <a:lnTo>
                        <a:pt x="289" y="869"/>
                      </a:lnTo>
                      <a:lnTo>
                        <a:pt x="348" y="879"/>
                      </a:lnTo>
                      <a:lnTo>
                        <a:pt x="407" y="886"/>
                      </a:lnTo>
                      <a:lnTo>
                        <a:pt x="466" y="893"/>
                      </a:lnTo>
                      <a:lnTo>
                        <a:pt x="527" y="897"/>
                      </a:lnTo>
                      <a:lnTo>
                        <a:pt x="587" y="899"/>
                      </a:lnTo>
                      <a:lnTo>
                        <a:pt x="646" y="900"/>
                      </a:lnTo>
                      <a:lnTo>
                        <a:pt x="707" y="899"/>
                      </a:lnTo>
                      <a:lnTo>
                        <a:pt x="767" y="897"/>
                      </a:lnTo>
                      <a:lnTo>
                        <a:pt x="827" y="893"/>
                      </a:lnTo>
                      <a:lnTo>
                        <a:pt x="887" y="886"/>
                      </a:lnTo>
                      <a:lnTo>
                        <a:pt x="946" y="879"/>
                      </a:lnTo>
                      <a:lnTo>
                        <a:pt x="1005" y="869"/>
                      </a:lnTo>
                      <a:lnTo>
                        <a:pt x="1061" y="858"/>
                      </a:lnTo>
                      <a:lnTo>
                        <a:pt x="1113" y="844"/>
                      </a:lnTo>
                      <a:lnTo>
                        <a:pt x="1164" y="828"/>
                      </a:lnTo>
                      <a:lnTo>
                        <a:pt x="1212" y="810"/>
                      </a:lnTo>
                      <a:lnTo>
                        <a:pt x="1255" y="790"/>
                      </a:lnTo>
                      <a:lnTo>
                        <a:pt x="1293" y="767"/>
                      </a:lnTo>
                      <a:lnTo>
                        <a:pt x="1293" y="1208"/>
                      </a:lnTo>
                      <a:lnTo>
                        <a:pt x="1290" y="1231"/>
                      </a:lnTo>
                      <a:lnTo>
                        <a:pt x="1278" y="1253"/>
                      </a:lnTo>
                      <a:lnTo>
                        <a:pt x="1260" y="1276"/>
                      </a:lnTo>
                      <a:lnTo>
                        <a:pt x="1236" y="1298"/>
                      </a:lnTo>
                      <a:lnTo>
                        <a:pt x="1205" y="1319"/>
                      </a:lnTo>
                      <a:lnTo>
                        <a:pt x="1168" y="1341"/>
                      </a:lnTo>
                      <a:lnTo>
                        <a:pt x="1127" y="1361"/>
                      </a:lnTo>
                      <a:lnTo>
                        <a:pt x="1080" y="1380"/>
                      </a:lnTo>
                      <a:lnTo>
                        <a:pt x="1029" y="1397"/>
                      </a:lnTo>
                      <a:lnTo>
                        <a:pt x="973" y="1412"/>
                      </a:lnTo>
                      <a:lnTo>
                        <a:pt x="914" y="1425"/>
                      </a:lnTo>
                      <a:lnTo>
                        <a:pt x="851" y="1436"/>
                      </a:lnTo>
                      <a:lnTo>
                        <a:pt x="786" y="1444"/>
                      </a:lnTo>
                      <a:lnTo>
                        <a:pt x="717" y="1449"/>
                      </a:lnTo>
                      <a:lnTo>
                        <a:pt x="646" y="1450"/>
                      </a:lnTo>
                      <a:lnTo>
                        <a:pt x="577" y="1449"/>
                      </a:lnTo>
                      <a:lnTo>
                        <a:pt x="508" y="1444"/>
                      </a:lnTo>
                      <a:lnTo>
                        <a:pt x="443" y="1436"/>
                      </a:lnTo>
                      <a:lnTo>
                        <a:pt x="380" y="1425"/>
                      </a:lnTo>
                      <a:lnTo>
                        <a:pt x="320" y="1412"/>
                      </a:lnTo>
                      <a:lnTo>
                        <a:pt x="265" y="1397"/>
                      </a:lnTo>
                      <a:lnTo>
                        <a:pt x="213" y="1380"/>
                      </a:lnTo>
                      <a:lnTo>
                        <a:pt x="167" y="1361"/>
                      </a:lnTo>
                      <a:lnTo>
                        <a:pt x="125" y="1341"/>
                      </a:lnTo>
                      <a:lnTo>
                        <a:pt x="89" y="1319"/>
                      </a:lnTo>
                      <a:lnTo>
                        <a:pt x="58" y="1298"/>
                      </a:lnTo>
                      <a:lnTo>
                        <a:pt x="33" y="1276"/>
                      </a:lnTo>
                      <a:lnTo>
                        <a:pt x="15" y="1253"/>
                      </a:lnTo>
                      <a:lnTo>
                        <a:pt x="4" y="1231"/>
                      </a:lnTo>
                      <a:lnTo>
                        <a:pt x="0" y="1208"/>
                      </a:lnTo>
                      <a:lnTo>
                        <a:pt x="0" y="767"/>
                      </a:lnTo>
                      <a:close/>
                      <a:moveTo>
                        <a:pt x="646" y="0"/>
                      </a:moveTo>
                      <a:lnTo>
                        <a:pt x="717" y="1"/>
                      </a:lnTo>
                      <a:lnTo>
                        <a:pt x="786" y="4"/>
                      </a:lnTo>
                      <a:lnTo>
                        <a:pt x="851" y="11"/>
                      </a:lnTo>
                      <a:lnTo>
                        <a:pt x="914" y="18"/>
                      </a:lnTo>
                      <a:lnTo>
                        <a:pt x="973" y="26"/>
                      </a:lnTo>
                      <a:lnTo>
                        <a:pt x="1029" y="38"/>
                      </a:lnTo>
                      <a:lnTo>
                        <a:pt x="1080" y="51"/>
                      </a:lnTo>
                      <a:lnTo>
                        <a:pt x="1127" y="65"/>
                      </a:lnTo>
                      <a:lnTo>
                        <a:pt x="1168" y="80"/>
                      </a:lnTo>
                      <a:lnTo>
                        <a:pt x="1205" y="97"/>
                      </a:lnTo>
                      <a:lnTo>
                        <a:pt x="1236" y="115"/>
                      </a:lnTo>
                      <a:lnTo>
                        <a:pt x="1260" y="134"/>
                      </a:lnTo>
                      <a:lnTo>
                        <a:pt x="1278" y="154"/>
                      </a:lnTo>
                      <a:lnTo>
                        <a:pt x="1290" y="175"/>
                      </a:lnTo>
                      <a:lnTo>
                        <a:pt x="1293" y="196"/>
                      </a:lnTo>
                      <a:lnTo>
                        <a:pt x="1290" y="219"/>
                      </a:lnTo>
                      <a:lnTo>
                        <a:pt x="1278" y="239"/>
                      </a:lnTo>
                      <a:lnTo>
                        <a:pt x="1260" y="259"/>
                      </a:lnTo>
                      <a:lnTo>
                        <a:pt x="1236" y="278"/>
                      </a:lnTo>
                      <a:lnTo>
                        <a:pt x="1205" y="296"/>
                      </a:lnTo>
                      <a:lnTo>
                        <a:pt x="1168" y="313"/>
                      </a:lnTo>
                      <a:lnTo>
                        <a:pt x="1127" y="329"/>
                      </a:lnTo>
                      <a:lnTo>
                        <a:pt x="1080" y="343"/>
                      </a:lnTo>
                      <a:lnTo>
                        <a:pt x="1029" y="356"/>
                      </a:lnTo>
                      <a:lnTo>
                        <a:pt x="973" y="367"/>
                      </a:lnTo>
                      <a:lnTo>
                        <a:pt x="914" y="376"/>
                      </a:lnTo>
                      <a:lnTo>
                        <a:pt x="851" y="383"/>
                      </a:lnTo>
                      <a:lnTo>
                        <a:pt x="786" y="389"/>
                      </a:lnTo>
                      <a:lnTo>
                        <a:pt x="717" y="393"/>
                      </a:lnTo>
                      <a:lnTo>
                        <a:pt x="646" y="394"/>
                      </a:lnTo>
                      <a:lnTo>
                        <a:pt x="577" y="393"/>
                      </a:lnTo>
                      <a:lnTo>
                        <a:pt x="508" y="389"/>
                      </a:lnTo>
                      <a:lnTo>
                        <a:pt x="443" y="383"/>
                      </a:lnTo>
                      <a:lnTo>
                        <a:pt x="380" y="376"/>
                      </a:lnTo>
                      <a:lnTo>
                        <a:pt x="320" y="367"/>
                      </a:lnTo>
                      <a:lnTo>
                        <a:pt x="265" y="356"/>
                      </a:lnTo>
                      <a:lnTo>
                        <a:pt x="213" y="343"/>
                      </a:lnTo>
                      <a:lnTo>
                        <a:pt x="167" y="329"/>
                      </a:lnTo>
                      <a:lnTo>
                        <a:pt x="125" y="313"/>
                      </a:lnTo>
                      <a:lnTo>
                        <a:pt x="89" y="296"/>
                      </a:lnTo>
                      <a:lnTo>
                        <a:pt x="58" y="278"/>
                      </a:lnTo>
                      <a:lnTo>
                        <a:pt x="33" y="259"/>
                      </a:lnTo>
                      <a:lnTo>
                        <a:pt x="15" y="239"/>
                      </a:lnTo>
                      <a:lnTo>
                        <a:pt x="4" y="219"/>
                      </a:lnTo>
                      <a:lnTo>
                        <a:pt x="0" y="196"/>
                      </a:lnTo>
                      <a:lnTo>
                        <a:pt x="4" y="175"/>
                      </a:lnTo>
                      <a:lnTo>
                        <a:pt x="15" y="154"/>
                      </a:lnTo>
                      <a:lnTo>
                        <a:pt x="33" y="134"/>
                      </a:lnTo>
                      <a:lnTo>
                        <a:pt x="58" y="115"/>
                      </a:lnTo>
                      <a:lnTo>
                        <a:pt x="89" y="97"/>
                      </a:lnTo>
                      <a:lnTo>
                        <a:pt x="125" y="80"/>
                      </a:lnTo>
                      <a:lnTo>
                        <a:pt x="167" y="65"/>
                      </a:lnTo>
                      <a:lnTo>
                        <a:pt x="213" y="51"/>
                      </a:lnTo>
                      <a:lnTo>
                        <a:pt x="265" y="38"/>
                      </a:lnTo>
                      <a:lnTo>
                        <a:pt x="320" y="26"/>
                      </a:lnTo>
                      <a:lnTo>
                        <a:pt x="380" y="18"/>
                      </a:lnTo>
                      <a:lnTo>
                        <a:pt x="443" y="11"/>
                      </a:lnTo>
                      <a:lnTo>
                        <a:pt x="508" y="4"/>
                      </a:lnTo>
                      <a:lnTo>
                        <a:pt x="577" y="1"/>
                      </a:lnTo>
                      <a:lnTo>
                        <a:pt x="646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ＭＳ Ｐゴシック"/>
                    <a:cs typeface="+mn-cs"/>
                  </a:endParaRPr>
                </a:p>
              </p:txBody>
            </p:sp>
            <p:sp>
              <p:nvSpPr>
                <p:cNvPr id="159" name="Freeform 15">
                  <a:extLst>
                    <a:ext uri="{FF2B5EF4-FFF2-40B4-BE49-F238E27FC236}">
                      <a16:creationId xmlns:a16="http://schemas.microsoft.com/office/drawing/2014/main" id="{EAC67181-D76E-AE45-AC82-7549A392005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40104" y="2692348"/>
                  <a:ext cx="329607" cy="105689"/>
                </a:xfrm>
                <a:custGeom>
                  <a:avLst/>
                  <a:gdLst>
                    <a:gd name="T0" fmla="*/ 0 w 1293"/>
                    <a:gd name="T1" fmla="*/ 0 h 413"/>
                    <a:gd name="T2" fmla="*/ 39 w 1293"/>
                    <a:gd name="T3" fmla="*/ 22 h 413"/>
                    <a:gd name="T4" fmla="*/ 82 w 1293"/>
                    <a:gd name="T5" fmla="*/ 42 h 413"/>
                    <a:gd name="T6" fmla="*/ 129 w 1293"/>
                    <a:gd name="T7" fmla="*/ 60 h 413"/>
                    <a:gd name="T8" fmla="*/ 180 w 1293"/>
                    <a:gd name="T9" fmla="*/ 76 h 413"/>
                    <a:gd name="T10" fmla="*/ 233 w 1293"/>
                    <a:gd name="T11" fmla="*/ 90 h 413"/>
                    <a:gd name="T12" fmla="*/ 289 w 1293"/>
                    <a:gd name="T13" fmla="*/ 101 h 413"/>
                    <a:gd name="T14" fmla="*/ 346 w 1293"/>
                    <a:gd name="T15" fmla="*/ 111 h 413"/>
                    <a:gd name="T16" fmla="*/ 406 w 1293"/>
                    <a:gd name="T17" fmla="*/ 119 h 413"/>
                    <a:gd name="T18" fmla="*/ 466 w 1293"/>
                    <a:gd name="T19" fmla="*/ 125 h 413"/>
                    <a:gd name="T20" fmla="*/ 527 w 1293"/>
                    <a:gd name="T21" fmla="*/ 129 h 413"/>
                    <a:gd name="T22" fmla="*/ 587 w 1293"/>
                    <a:gd name="T23" fmla="*/ 131 h 413"/>
                    <a:gd name="T24" fmla="*/ 646 w 1293"/>
                    <a:gd name="T25" fmla="*/ 132 h 413"/>
                    <a:gd name="T26" fmla="*/ 707 w 1293"/>
                    <a:gd name="T27" fmla="*/ 131 h 413"/>
                    <a:gd name="T28" fmla="*/ 767 w 1293"/>
                    <a:gd name="T29" fmla="*/ 129 h 413"/>
                    <a:gd name="T30" fmla="*/ 827 w 1293"/>
                    <a:gd name="T31" fmla="*/ 125 h 413"/>
                    <a:gd name="T32" fmla="*/ 887 w 1293"/>
                    <a:gd name="T33" fmla="*/ 119 h 413"/>
                    <a:gd name="T34" fmla="*/ 946 w 1293"/>
                    <a:gd name="T35" fmla="*/ 111 h 413"/>
                    <a:gd name="T36" fmla="*/ 1005 w 1293"/>
                    <a:gd name="T37" fmla="*/ 101 h 413"/>
                    <a:gd name="T38" fmla="*/ 1061 w 1293"/>
                    <a:gd name="T39" fmla="*/ 90 h 413"/>
                    <a:gd name="T40" fmla="*/ 1113 w 1293"/>
                    <a:gd name="T41" fmla="*/ 76 h 413"/>
                    <a:gd name="T42" fmla="*/ 1164 w 1293"/>
                    <a:gd name="T43" fmla="*/ 60 h 413"/>
                    <a:gd name="T44" fmla="*/ 1212 w 1293"/>
                    <a:gd name="T45" fmla="*/ 42 h 413"/>
                    <a:gd name="T46" fmla="*/ 1255 w 1293"/>
                    <a:gd name="T47" fmla="*/ 22 h 413"/>
                    <a:gd name="T48" fmla="*/ 1293 w 1293"/>
                    <a:gd name="T49" fmla="*/ 0 h 413"/>
                    <a:gd name="T50" fmla="*/ 1293 w 1293"/>
                    <a:gd name="T51" fmla="*/ 281 h 413"/>
                    <a:gd name="T52" fmla="*/ 1255 w 1293"/>
                    <a:gd name="T53" fmla="*/ 303 h 413"/>
                    <a:gd name="T54" fmla="*/ 1212 w 1293"/>
                    <a:gd name="T55" fmla="*/ 324 h 413"/>
                    <a:gd name="T56" fmla="*/ 1164 w 1293"/>
                    <a:gd name="T57" fmla="*/ 341 h 413"/>
                    <a:gd name="T58" fmla="*/ 1113 w 1293"/>
                    <a:gd name="T59" fmla="*/ 357 h 413"/>
                    <a:gd name="T60" fmla="*/ 1061 w 1293"/>
                    <a:gd name="T61" fmla="*/ 371 h 413"/>
                    <a:gd name="T62" fmla="*/ 1005 w 1293"/>
                    <a:gd name="T63" fmla="*/ 382 h 413"/>
                    <a:gd name="T64" fmla="*/ 946 w 1293"/>
                    <a:gd name="T65" fmla="*/ 392 h 413"/>
                    <a:gd name="T66" fmla="*/ 887 w 1293"/>
                    <a:gd name="T67" fmla="*/ 400 h 413"/>
                    <a:gd name="T68" fmla="*/ 827 w 1293"/>
                    <a:gd name="T69" fmla="*/ 406 h 413"/>
                    <a:gd name="T70" fmla="*/ 767 w 1293"/>
                    <a:gd name="T71" fmla="*/ 410 h 413"/>
                    <a:gd name="T72" fmla="*/ 707 w 1293"/>
                    <a:gd name="T73" fmla="*/ 412 h 413"/>
                    <a:gd name="T74" fmla="*/ 646 w 1293"/>
                    <a:gd name="T75" fmla="*/ 413 h 413"/>
                    <a:gd name="T76" fmla="*/ 587 w 1293"/>
                    <a:gd name="T77" fmla="*/ 412 h 413"/>
                    <a:gd name="T78" fmla="*/ 527 w 1293"/>
                    <a:gd name="T79" fmla="*/ 410 h 413"/>
                    <a:gd name="T80" fmla="*/ 466 w 1293"/>
                    <a:gd name="T81" fmla="*/ 406 h 413"/>
                    <a:gd name="T82" fmla="*/ 407 w 1293"/>
                    <a:gd name="T83" fmla="*/ 400 h 413"/>
                    <a:gd name="T84" fmla="*/ 348 w 1293"/>
                    <a:gd name="T85" fmla="*/ 392 h 413"/>
                    <a:gd name="T86" fmla="*/ 289 w 1293"/>
                    <a:gd name="T87" fmla="*/ 382 h 413"/>
                    <a:gd name="T88" fmla="*/ 233 w 1293"/>
                    <a:gd name="T89" fmla="*/ 371 h 413"/>
                    <a:gd name="T90" fmla="*/ 180 w 1293"/>
                    <a:gd name="T91" fmla="*/ 357 h 413"/>
                    <a:gd name="T92" fmla="*/ 130 w 1293"/>
                    <a:gd name="T93" fmla="*/ 341 h 413"/>
                    <a:gd name="T94" fmla="*/ 82 w 1293"/>
                    <a:gd name="T95" fmla="*/ 324 h 413"/>
                    <a:gd name="T96" fmla="*/ 39 w 1293"/>
                    <a:gd name="T97" fmla="*/ 303 h 413"/>
                    <a:gd name="T98" fmla="*/ 0 w 1293"/>
                    <a:gd name="T99" fmla="*/ 281 h 413"/>
                    <a:gd name="T100" fmla="*/ 0 w 1293"/>
                    <a:gd name="T101" fmla="*/ 0 h 4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1293" h="413">
                      <a:moveTo>
                        <a:pt x="0" y="0"/>
                      </a:moveTo>
                      <a:lnTo>
                        <a:pt x="39" y="22"/>
                      </a:lnTo>
                      <a:lnTo>
                        <a:pt x="82" y="42"/>
                      </a:lnTo>
                      <a:lnTo>
                        <a:pt x="129" y="60"/>
                      </a:lnTo>
                      <a:lnTo>
                        <a:pt x="180" y="76"/>
                      </a:lnTo>
                      <a:lnTo>
                        <a:pt x="233" y="90"/>
                      </a:lnTo>
                      <a:lnTo>
                        <a:pt x="289" y="101"/>
                      </a:lnTo>
                      <a:lnTo>
                        <a:pt x="346" y="111"/>
                      </a:lnTo>
                      <a:lnTo>
                        <a:pt x="406" y="119"/>
                      </a:lnTo>
                      <a:lnTo>
                        <a:pt x="466" y="125"/>
                      </a:lnTo>
                      <a:lnTo>
                        <a:pt x="527" y="129"/>
                      </a:lnTo>
                      <a:lnTo>
                        <a:pt x="587" y="131"/>
                      </a:lnTo>
                      <a:lnTo>
                        <a:pt x="646" y="132"/>
                      </a:lnTo>
                      <a:lnTo>
                        <a:pt x="707" y="131"/>
                      </a:lnTo>
                      <a:lnTo>
                        <a:pt x="767" y="129"/>
                      </a:lnTo>
                      <a:lnTo>
                        <a:pt x="827" y="125"/>
                      </a:lnTo>
                      <a:lnTo>
                        <a:pt x="887" y="119"/>
                      </a:lnTo>
                      <a:lnTo>
                        <a:pt x="946" y="111"/>
                      </a:lnTo>
                      <a:lnTo>
                        <a:pt x="1005" y="101"/>
                      </a:lnTo>
                      <a:lnTo>
                        <a:pt x="1061" y="90"/>
                      </a:lnTo>
                      <a:lnTo>
                        <a:pt x="1113" y="76"/>
                      </a:lnTo>
                      <a:lnTo>
                        <a:pt x="1164" y="60"/>
                      </a:lnTo>
                      <a:lnTo>
                        <a:pt x="1212" y="42"/>
                      </a:lnTo>
                      <a:lnTo>
                        <a:pt x="1255" y="22"/>
                      </a:lnTo>
                      <a:lnTo>
                        <a:pt x="1293" y="0"/>
                      </a:lnTo>
                      <a:lnTo>
                        <a:pt x="1293" y="281"/>
                      </a:lnTo>
                      <a:lnTo>
                        <a:pt x="1255" y="303"/>
                      </a:lnTo>
                      <a:lnTo>
                        <a:pt x="1212" y="324"/>
                      </a:lnTo>
                      <a:lnTo>
                        <a:pt x="1164" y="341"/>
                      </a:lnTo>
                      <a:lnTo>
                        <a:pt x="1113" y="357"/>
                      </a:lnTo>
                      <a:lnTo>
                        <a:pt x="1061" y="371"/>
                      </a:lnTo>
                      <a:lnTo>
                        <a:pt x="1005" y="382"/>
                      </a:lnTo>
                      <a:lnTo>
                        <a:pt x="946" y="392"/>
                      </a:lnTo>
                      <a:lnTo>
                        <a:pt x="887" y="400"/>
                      </a:lnTo>
                      <a:lnTo>
                        <a:pt x="827" y="406"/>
                      </a:lnTo>
                      <a:lnTo>
                        <a:pt x="767" y="410"/>
                      </a:lnTo>
                      <a:lnTo>
                        <a:pt x="707" y="412"/>
                      </a:lnTo>
                      <a:lnTo>
                        <a:pt x="646" y="413"/>
                      </a:lnTo>
                      <a:lnTo>
                        <a:pt x="587" y="412"/>
                      </a:lnTo>
                      <a:lnTo>
                        <a:pt x="527" y="410"/>
                      </a:lnTo>
                      <a:lnTo>
                        <a:pt x="466" y="406"/>
                      </a:lnTo>
                      <a:lnTo>
                        <a:pt x="407" y="400"/>
                      </a:lnTo>
                      <a:lnTo>
                        <a:pt x="348" y="392"/>
                      </a:lnTo>
                      <a:lnTo>
                        <a:pt x="289" y="382"/>
                      </a:lnTo>
                      <a:lnTo>
                        <a:pt x="233" y="371"/>
                      </a:lnTo>
                      <a:lnTo>
                        <a:pt x="180" y="357"/>
                      </a:lnTo>
                      <a:lnTo>
                        <a:pt x="130" y="341"/>
                      </a:lnTo>
                      <a:lnTo>
                        <a:pt x="82" y="324"/>
                      </a:lnTo>
                      <a:lnTo>
                        <a:pt x="39" y="303"/>
                      </a:lnTo>
                      <a:lnTo>
                        <a:pt x="0" y="28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C851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ＭＳ Ｐゴシック"/>
                    <a:cs typeface="+mn-cs"/>
                  </a:endParaRPr>
                </a:p>
              </p:txBody>
            </p:sp>
          </p:grpSp>
          <p:sp>
            <p:nvSpPr>
              <p:cNvPr id="164" name="TextBox 163">
                <a:extLst>
                  <a:ext uri="{FF2B5EF4-FFF2-40B4-BE49-F238E27FC236}">
                    <a16:creationId xmlns:a16="http://schemas.microsoft.com/office/drawing/2014/main" id="{B9A1DFD1-3C0B-9941-BF94-ABC11C4666DB}"/>
                  </a:ext>
                </a:extLst>
              </p:cNvPr>
              <p:cNvSpPr txBox="1"/>
              <p:nvPr/>
            </p:nvSpPr>
            <p:spPr>
              <a:xfrm flipH="1">
                <a:off x="3160362" y="5501610"/>
                <a:ext cx="884433" cy="348974"/>
              </a:xfrm>
              <a:prstGeom prst="rect">
                <a:avLst/>
              </a:prstGeom>
              <a:noFill/>
              <a:effectLst/>
            </p:spPr>
            <p:txBody>
              <a:bodyPr wrap="square" lIns="0" tIns="45720" rIns="0" bIns="45720" rtlCol="0">
                <a:spAutoFit/>
              </a:bodyPr>
              <a:lstStyle>
                <a:defPPr>
                  <a:defRPr lang="en-US"/>
                </a:defPPr>
                <a:lvl1pPr eaLnBrk="0" hangingPunct="0">
                  <a:defRPr sz="1000" b="1">
                    <a:latin typeface="+mj-lt"/>
                    <a:ea typeface="+mj-ea"/>
                    <a:cs typeface="Arial"/>
                  </a:defRPr>
                </a:lvl1pPr>
              </a:lstStyle>
              <a:p>
                <a:pPr marL="0" marR="0" lvl="0" indent="0" algn="ctr" defTabSz="457200" rtl="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B9F2">
                        <a:lumMod val="40000"/>
                        <a:lumOff val="60000"/>
                      </a:srgbClr>
                    </a:solidFill>
                    <a:effectLst/>
                    <a:uLnTx/>
                    <a:uFillTx/>
                    <a:latin typeface="Arial"/>
                    <a:ea typeface="ＭＳ Ｐゴシック"/>
                    <a:cs typeface="Arial"/>
                  </a:rPr>
                  <a:t>Data Stores/Lakes</a:t>
                </a: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70750F1E-69C0-0046-819F-6E5AEC2E5A6A}"/>
                </a:ext>
              </a:extLst>
            </p:cNvPr>
            <p:cNvGrpSpPr/>
            <p:nvPr/>
          </p:nvGrpSpPr>
          <p:grpSpPr>
            <a:xfrm>
              <a:off x="833576" y="3283566"/>
              <a:ext cx="3347935" cy="3281898"/>
              <a:chOff x="626525" y="3049251"/>
              <a:chExt cx="3347935" cy="3281898"/>
            </a:xfrm>
          </p:grpSpPr>
          <p:sp>
            <p:nvSpPr>
              <p:cNvPr id="180" name="Oval 179">
                <a:extLst>
                  <a:ext uri="{FF2B5EF4-FFF2-40B4-BE49-F238E27FC236}">
                    <a16:creationId xmlns:a16="http://schemas.microsoft.com/office/drawing/2014/main" id="{74A8CE1A-4ADB-AF43-A3A2-643DDFCAE83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689977">
                <a:off x="626525" y="3049251"/>
                <a:ext cx="3281142" cy="3281898"/>
              </a:xfrm>
              <a:prstGeom prst="ellipse">
                <a:avLst/>
              </a:prstGeom>
              <a:gradFill flip="none" rotWithShape="1">
                <a:gsLst>
                  <a:gs pos="0">
                    <a:srgbClr val="011944">
                      <a:alpha val="35000"/>
                    </a:srgbClr>
                  </a:gs>
                  <a:gs pos="100000">
                    <a:srgbClr val="011944">
                      <a:alpha val="0"/>
                    </a:srgbClr>
                  </a:gs>
                </a:gsLst>
                <a:lin ang="5400000" scaled="0"/>
                <a:tileRect/>
              </a:gradFill>
              <a:ln w="91440" cap="flat" cmpd="sng" algn="ctr">
                <a:noFill/>
                <a:prstDash val="solid"/>
                <a:round/>
                <a:headEnd type="none" w="med" len="med"/>
                <a:tailEnd type="triangle" w="med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67" b="1" i="0" u="none" strike="noStrike" kern="0" cap="none" spc="0" normalizeH="0" baseline="0" noProof="0" dirty="0">
                  <a:ln w="76200" cmpd="sng">
                    <a:solidFill>
                      <a:prstClr val="white"/>
                    </a:solidFill>
                  </a:ln>
                  <a:solidFill>
                    <a:srgbClr val="94E6FF"/>
                  </a:solidFill>
                  <a:effectLst/>
                  <a:uLnTx/>
                  <a:uFillTx/>
                  <a:latin typeface="Arial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AD039559-FE99-9D44-AA11-F826DFB2D06D}"/>
                  </a:ext>
                </a:extLst>
              </p:cNvPr>
              <p:cNvGrpSpPr/>
              <p:nvPr/>
            </p:nvGrpSpPr>
            <p:grpSpPr>
              <a:xfrm>
                <a:off x="937891" y="3198884"/>
                <a:ext cx="2662095" cy="2891251"/>
                <a:chOff x="957693" y="3425984"/>
                <a:chExt cx="2662095" cy="2891251"/>
              </a:xfrm>
            </p:grpSpPr>
            <p:pic>
              <p:nvPicPr>
                <p:cNvPr id="132" name="Picture 131">
                  <a:extLst>
                    <a:ext uri="{FF2B5EF4-FFF2-40B4-BE49-F238E27FC236}">
                      <a16:creationId xmlns:a16="http://schemas.microsoft.com/office/drawing/2014/main" id="{CA99739B-F2E6-9049-BE65-CAE860C1E6B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86442" y="3425984"/>
                  <a:ext cx="537948" cy="537948"/>
                </a:xfrm>
                <a:prstGeom prst="rect">
                  <a:avLst/>
                </a:prstGeom>
              </p:spPr>
            </p:pic>
            <p:pic>
              <p:nvPicPr>
                <p:cNvPr id="133" name="Picture 4" descr="Related image">
                  <a:extLst>
                    <a:ext uri="{FF2B5EF4-FFF2-40B4-BE49-F238E27FC236}">
                      <a16:creationId xmlns:a16="http://schemas.microsoft.com/office/drawing/2014/main" id="{8C58267B-409A-B041-8F18-813FF26B1C4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57693" y="4408409"/>
                  <a:ext cx="630064" cy="630065"/>
                </a:xfrm>
                <a:prstGeom prst="rect">
                  <a:avLst/>
                </a:prstGeom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35" name="Picture 4" descr="http://docs.python-requests.org/en/master/_static/requests-sidebar.png">
                  <a:extLst>
                    <a:ext uri="{FF2B5EF4-FFF2-40B4-BE49-F238E27FC236}">
                      <a16:creationId xmlns:a16="http://schemas.microsoft.com/office/drawing/2014/main" id="{483B81EE-D7F1-7D49-B140-0392F4B3CD6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133658" y="5835604"/>
                  <a:ext cx="375604" cy="481631"/>
                </a:xfrm>
                <a:prstGeom prst="rect">
                  <a:avLst/>
                </a:prstGeom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36" name="Picture 2" descr="Image result for conda logo">
                  <a:hlinkClick r:id="rId6"/>
                  <a:extLst>
                    <a:ext uri="{FF2B5EF4-FFF2-40B4-BE49-F238E27FC236}">
                      <a16:creationId xmlns:a16="http://schemas.microsoft.com/office/drawing/2014/main" id="{2E93B586-1587-4C4A-8F6B-92703384A5D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508584" y="3741722"/>
                  <a:ext cx="640039" cy="133024"/>
                </a:xfrm>
                <a:prstGeom prst="rect">
                  <a:avLst/>
                </a:prstGeom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37" name="Picture 136">
                  <a:extLst>
                    <a:ext uri="{FF2B5EF4-FFF2-40B4-BE49-F238E27FC236}">
                      <a16:creationId xmlns:a16="http://schemas.microsoft.com/office/drawing/2014/main" id="{B69A5D85-FD66-D44D-82A3-F64171B00C1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129604" y="4578013"/>
                  <a:ext cx="408760" cy="363341"/>
                </a:xfrm>
                <a:prstGeom prst="rect">
                  <a:avLst/>
                </a:prstGeom>
              </p:spPr>
            </p:pic>
            <p:pic>
              <p:nvPicPr>
                <p:cNvPr id="138" name="Picture 137">
                  <a:extLst>
                    <a:ext uri="{FF2B5EF4-FFF2-40B4-BE49-F238E27FC236}">
                      <a16:creationId xmlns:a16="http://schemas.microsoft.com/office/drawing/2014/main" id="{C0DE5B57-737A-CA45-AD40-E3B756C64A3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71656" y="4988867"/>
                  <a:ext cx="721610" cy="541208"/>
                </a:xfrm>
                <a:prstGeom prst="rect">
                  <a:avLst/>
                </a:prstGeom>
              </p:spPr>
            </p:pic>
            <p:pic>
              <p:nvPicPr>
                <p:cNvPr id="140" name="Picture 139">
                  <a:extLst>
                    <a:ext uri="{FF2B5EF4-FFF2-40B4-BE49-F238E27FC236}">
                      <a16:creationId xmlns:a16="http://schemas.microsoft.com/office/drawing/2014/main" id="{9E8C9192-45AA-D146-9A3B-0E11A921286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49514" y="5513855"/>
                  <a:ext cx="689935" cy="427759"/>
                </a:xfrm>
                <a:prstGeom prst="rect">
                  <a:avLst/>
                </a:prstGeom>
                <a:effectLst/>
              </p:spPr>
            </p:pic>
            <p:pic>
              <p:nvPicPr>
                <p:cNvPr id="146" name="Picture 145">
                  <a:extLst>
                    <a:ext uri="{FF2B5EF4-FFF2-40B4-BE49-F238E27FC236}">
                      <a16:creationId xmlns:a16="http://schemas.microsoft.com/office/drawing/2014/main" id="{702C65F6-081C-9E4C-9EAB-19270A0F239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066017" y="5187019"/>
                  <a:ext cx="553771" cy="461476"/>
                </a:xfrm>
                <a:prstGeom prst="rect">
                  <a:avLst/>
                </a:prstGeom>
              </p:spPr>
            </p:pic>
            <p:pic>
              <p:nvPicPr>
                <p:cNvPr id="169" name="Picture 168">
                  <a:extLst>
                    <a:ext uri="{FF2B5EF4-FFF2-40B4-BE49-F238E27FC236}">
                      <a16:creationId xmlns:a16="http://schemas.microsoft.com/office/drawing/2014/main" id="{1D0365F8-D6CA-094C-B381-E96575635EF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913751" y="4059820"/>
                  <a:ext cx="622923" cy="272529"/>
                </a:xfrm>
                <a:prstGeom prst="rect">
                  <a:avLst/>
                </a:prstGeom>
                <a:ln>
                  <a:noFill/>
                </a:ln>
                <a:effectLst/>
              </p:spPr>
            </p:pic>
            <p:pic>
              <p:nvPicPr>
                <p:cNvPr id="174" name="Picture 173">
                  <a:extLst>
                    <a:ext uri="{FF2B5EF4-FFF2-40B4-BE49-F238E27FC236}">
                      <a16:creationId xmlns:a16="http://schemas.microsoft.com/office/drawing/2014/main" id="{B28C2CC6-A229-9B44-99ED-E6091B3A73A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04544" y="3929871"/>
                  <a:ext cx="315879" cy="396285"/>
                </a:xfrm>
                <a:prstGeom prst="rect">
                  <a:avLst/>
                </a:prstGeom>
              </p:spPr>
            </p:pic>
            <p:pic>
              <p:nvPicPr>
                <p:cNvPr id="184" name="Picture 183">
                  <a:extLst>
                    <a:ext uri="{FF2B5EF4-FFF2-40B4-BE49-F238E27FC236}">
                      <a16:creationId xmlns:a16="http://schemas.microsoft.com/office/drawing/2014/main" id="{95DFE40F-EA9F-C34C-87B8-8D0C3D9034B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5298" y="4116444"/>
                  <a:ext cx="703172" cy="204559"/>
                </a:xfrm>
                <a:prstGeom prst="rect">
                  <a:avLst/>
                </a:prstGeom>
              </p:spPr>
            </p:pic>
            <p:pic>
              <p:nvPicPr>
                <p:cNvPr id="185" name="Picture 184">
                  <a:extLst>
                    <a:ext uri="{FF2B5EF4-FFF2-40B4-BE49-F238E27FC236}">
                      <a16:creationId xmlns:a16="http://schemas.microsoft.com/office/drawing/2014/main" id="{159BE278-D01E-9B41-B788-8415D5A0FFD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159562" y="5489977"/>
                  <a:ext cx="641479" cy="111316"/>
                </a:xfrm>
                <a:prstGeom prst="rect">
                  <a:avLst/>
                </a:prstGeom>
              </p:spPr>
            </p:pic>
            <p:pic>
              <p:nvPicPr>
                <p:cNvPr id="186" name="Picture 185">
                  <a:extLst>
                    <a:ext uri="{FF2B5EF4-FFF2-40B4-BE49-F238E27FC236}">
                      <a16:creationId xmlns:a16="http://schemas.microsoft.com/office/drawing/2014/main" id="{4500607E-4959-6846-AF5D-C1CE1D0C549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6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999775" y="4557125"/>
                  <a:ext cx="643370" cy="255624"/>
                </a:xfrm>
                <a:prstGeom prst="rect">
                  <a:avLst/>
                </a:prstGeom>
              </p:spPr>
            </p:pic>
            <p:pic>
              <p:nvPicPr>
                <p:cNvPr id="187" name="Picture 186">
                  <a:extLst>
                    <a:ext uri="{FF2B5EF4-FFF2-40B4-BE49-F238E27FC236}">
                      <a16:creationId xmlns:a16="http://schemas.microsoft.com/office/drawing/2014/main" id="{CBBF6993-A60D-834C-B326-B4E71DB7BD2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970116" y="5021983"/>
                  <a:ext cx="905001" cy="217067"/>
                </a:xfrm>
                <a:prstGeom prst="rect">
                  <a:avLst/>
                </a:prstGeom>
              </p:spPr>
            </p:pic>
          </p:grpSp>
          <p:sp>
            <p:nvSpPr>
              <p:cNvPr id="188" name="TextBox 187">
                <a:extLst>
                  <a:ext uri="{FF2B5EF4-FFF2-40B4-BE49-F238E27FC236}">
                    <a16:creationId xmlns:a16="http://schemas.microsoft.com/office/drawing/2014/main" id="{3558A394-CBD4-C944-82EE-105E4D4AFA3E}"/>
                  </a:ext>
                </a:extLst>
              </p:cNvPr>
              <p:cNvSpPr txBox="1"/>
              <p:nvPr/>
            </p:nvSpPr>
            <p:spPr>
              <a:xfrm flipH="1">
                <a:off x="2640640" y="5577869"/>
                <a:ext cx="1333820" cy="523220"/>
              </a:xfrm>
              <a:prstGeom prst="rect">
                <a:avLst/>
              </a:prstGeom>
              <a:noFill/>
              <a:effectLst/>
            </p:spPr>
            <p:txBody>
              <a:bodyPr wrap="square" lIns="0" tIns="45720" rIns="0" bIns="45720" rtlCol="0">
                <a:spAutoFit/>
              </a:bodyPr>
              <a:lstStyle>
                <a:defPPr>
                  <a:defRPr lang="en-US"/>
                </a:defPPr>
                <a:lvl1pPr eaLnBrk="0" hangingPunct="0">
                  <a:defRPr sz="1000" b="1">
                    <a:latin typeface="+mj-lt"/>
                    <a:ea typeface="+mj-ea"/>
                    <a:cs typeface="Arial"/>
                  </a:defRPr>
                </a:lvl1pPr>
              </a:lstStyle>
              <a:p>
                <a:pPr marL="0" marR="0" lvl="0" indent="0" algn="ctr" defTabSz="457200" rtl="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B9F2">
                        <a:lumMod val="40000"/>
                        <a:lumOff val="60000"/>
                      </a:srgbClr>
                    </a:solidFill>
                    <a:effectLst/>
                    <a:uLnTx/>
                    <a:uFillTx/>
                    <a:latin typeface="Arial"/>
                    <a:ea typeface="ＭＳ Ｐゴシック"/>
                    <a:cs typeface="Arial"/>
                  </a:rPr>
                  <a:t>Open Science</a:t>
                </a:r>
              </a:p>
              <a:p>
                <a:pPr marL="0" marR="0" lvl="0" indent="0" algn="ctr" defTabSz="457200" rtl="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B9F2">
                        <a:lumMod val="40000"/>
                        <a:lumOff val="60000"/>
                      </a:srgbClr>
                    </a:solidFill>
                    <a:effectLst/>
                    <a:uLnTx/>
                    <a:uFillTx/>
                    <a:latin typeface="Arial"/>
                    <a:ea typeface="ＭＳ Ｐゴシック"/>
                    <a:cs typeface="Arial"/>
                  </a:rPr>
                  <a:t>Libraries</a:t>
                </a:r>
              </a:p>
            </p:txBody>
          </p:sp>
        </p:grpSp>
        <p:sp>
          <p:nvSpPr>
            <p:cNvPr id="110" name="Rectangle 61">
              <a:extLst>
                <a:ext uri="{FF2B5EF4-FFF2-40B4-BE49-F238E27FC236}">
                  <a16:creationId xmlns:a16="http://schemas.microsoft.com/office/drawing/2014/main" id="{EF24C306-F0A6-D04E-AD6B-3ACFF3CC1240}"/>
                </a:ext>
              </a:extLst>
            </p:cNvPr>
            <p:cNvSpPr>
              <a:spLocks/>
            </p:cNvSpPr>
            <p:nvPr/>
          </p:nvSpPr>
          <p:spPr bwMode="auto">
            <a:xfrm rot="19764540" flipH="1">
              <a:off x="3366907" y="4174429"/>
              <a:ext cx="1358540" cy="45719"/>
            </a:xfrm>
            <a:custGeom>
              <a:avLst/>
              <a:gdLst>
                <a:gd name="T0" fmla="*/ 457200 w 3745311"/>
                <a:gd name="T1" fmla="*/ 0 h 91440"/>
                <a:gd name="T2" fmla="*/ 0 w 3745311"/>
                <a:gd name="T3" fmla="*/ 0 h 91440"/>
                <a:gd name="T4" fmla="*/ 0 w 3745311"/>
                <a:gd name="T5" fmla="*/ 91440 h 91440"/>
                <a:gd name="T6" fmla="*/ 457200 w 3745311"/>
                <a:gd name="T7" fmla="*/ 91440 h 91440"/>
                <a:gd name="T8" fmla="*/ 457200 w 3745311"/>
                <a:gd name="T9" fmla="*/ 0 h 914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745311" h="91440">
                  <a:moveTo>
                    <a:pt x="3745311" y="0"/>
                  </a:moveTo>
                  <a:lnTo>
                    <a:pt x="0" y="0"/>
                  </a:lnTo>
                  <a:lnTo>
                    <a:pt x="0" y="91440"/>
                  </a:lnTo>
                  <a:lnTo>
                    <a:pt x="3745311" y="91440"/>
                  </a:lnTo>
                  <a:lnTo>
                    <a:pt x="3745311" y="0"/>
                  </a:lnTo>
                  <a:close/>
                </a:path>
              </a:pathLst>
            </a:custGeom>
            <a:gradFill flip="none" rotWithShape="1">
              <a:gsLst>
                <a:gs pos="57000">
                  <a:srgbClr val="45DEFE">
                    <a:alpha val="0"/>
                  </a:srgbClr>
                </a:gs>
                <a:gs pos="82000">
                  <a:srgbClr val="FABE3C">
                    <a:alpha val="0"/>
                  </a:srgbClr>
                </a:gs>
                <a:gs pos="6000">
                  <a:srgbClr val="FED82B"/>
                </a:gs>
              </a:gsLst>
              <a:lin ang="0" scaled="1"/>
              <a:tileRect/>
            </a:gradFill>
            <a:ln w="762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ＭＳ Ｐゴシック"/>
                <a:cs typeface="+mn-cs"/>
              </a:endParaRP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AC56F070-9E19-C64F-A2B4-F982CB1686E6}"/>
                </a:ext>
              </a:extLst>
            </p:cNvPr>
            <p:cNvSpPr txBox="1"/>
            <p:nvPr/>
          </p:nvSpPr>
          <p:spPr>
            <a:xfrm flipH="1">
              <a:off x="6958390" y="4902684"/>
              <a:ext cx="2144841" cy="492443"/>
            </a:xfrm>
            <a:prstGeom prst="rect">
              <a:avLst/>
            </a:prstGeom>
            <a:noFill/>
            <a:effectLst/>
          </p:spPr>
          <p:txBody>
            <a:bodyPr wrap="square" lIns="0" tIns="45720" rIns="0" bIns="45720" rtlCol="0">
              <a:spAutoFit/>
            </a:bodyPr>
            <a:lstStyle>
              <a:defPPr>
                <a:defRPr lang="en-US"/>
              </a:defPPr>
              <a:lvl1pPr eaLnBrk="0" hangingPunct="0">
                <a:defRPr sz="1000" b="1">
                  <a:latin typeface="+mj-lt"/>
                  <a:ea typeface="+mj-ea"/>
                  <a:cs typeface="Arial"/>
                </a:defRPr>
              </a:lvl1pPr>
            </a:lstStyle>
            <a:p>
              <a:pPr marL="0" marR="0" lvl="0" indent="0" algn="l" defTabSz="4572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B9F2">
                      <a:lumMod val="40000"/>
                      <a:lumOff val="60000"/>
                    </a:srgbClr>
                  </a:solidFill>
                  <a:effectLst/>
                  <a:uLnTx/>
                  <a:uFillTx/>
                  <a:latin typeface="Arial"/>
                  <a:ea typeface="ＭＳ Ｐゴシック"/>
                  <a:cs typeface="Arial"/>
                </a:rPr>
                <a:t>Analytic Servers</a:t>
              </a:r>
              <a:b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B9F2">
                      <a:lumMod val="40000"/>
                      <a:lumOff val="60000"/>
                    </a:srgbClr>
                  </a:solidFill>
                  <a:effectLst/>
                  <a:uLnTx/>
                  <a:uFillTx/>
                  <a:latin typeface="Arial"/>
                  <a:ea typeface="ＭＳ Ｐゴシック"/>
                  <a:cs typeface="Arial"/>
                </a:rPr>
              </a:b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B9F2">
                      <a:lumMod val="40000"/>
                      <a:lumOff val="60000"/>
                    </a:srgbClr>
                  </a:solidFill>
                  <a:effectLst/>
                  <a:uLnTx/>
                  <a:uFillTx/>
                  <a:latin typeface="Arial"/>
                  <a:ea typeface="ＭＳ Ｐゴシック"/>
                  <a:cs typeface="Arial"/>
                </a:rPr>
                <a:t>(Image, </a:t>
              </a:r>
              <a:r>
                <a:rPr kumimoji="0" lang="en-US" sz="11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B9F2">
                      <a:lumMod val="40000"/>
                      <a:lumOff val="60000"/>
                    </a:srgbClr>
                  </a:solidFill>
                  <a:effectLst/>
                  <a:uLnTx/>
                  <a:uFillTx/>
                  <a:latin typeface="Arial"/>
                  <a:ea typeface="ＭＳ Ｐゴシック"/>
                  <a:cs typeface="Arial"/>
                </a:rPr>
                <a:t>Geoanalytics</a:t>
              </a: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B9F2">
                      <a:lumMod val="40000"/>
                      <a:lumOff val="60000"/>
                    </a:srgbClr>
                  </a:solidFill>
                  <a:effectLst/>
                  <a:uLnTx/>
                  <a:uFillTx/>
                  <a:latin typeface="Arial"/>
                  <a:ea typeface="ＭＳ Ｐゴシック"/>
                  <a:cs typeface="Arial"/>
                </a:rPr>
                <a:t>, Spatial)</a:t>
              </a:r>
            </a:p>
          </p:txBody>
        </p:sp>
        <p:sp>
          <p:nvSpPr>
            <p:cNvPr id="113" name="Rectangle 61">
              <a:extLst>
                <a:ext uri="{FF2B5EF4-FFF2-40B4-BE49-F238E27FC236}">
                  <a16:creationId xmlns:a16="http://schemas.microsoft.com/office/drawing/2014/main" id="{51E28C53-3052-7741-AFE7-F7FAD9B2FB95}"/>
                </a:ext>
              </a:extLst>
            </p:cNvPr>
            <p:cNvSpPr>
              <a:spLocks/>
            </p:cNvSpPr>
            <p:nvPr/>
          </p:nvSpPr>
          <p:spPr bwMode="auto">
            <a:xfrm rot="13084594" flipH="1" flipV="1">
              <a:off x="5675658" y="4045978"/>
              <a:ext cx="1074444" cy="45719"/>
            </a:xfrm>
            <a:custGeom>
              <a:avLst/>
              <a:gdLst>
                <a:gd name="T0" fmla="*/ 457200 w 3745311"/>
                <a:gd name="T1" fmla="*/ 0 h 91440"/>
                <a:gd name="T2" fmla="*/ 0 w 3745311"/>
                <a:gd name="T3" fmla="*/ 0 h 91440"/>
                <a:gd name="T4" fmla="*/ 0 w 3745311"/>
                <a:gd name="T5" fmla="*/ 91440 h 91440"/>
                <a:gd name="T6" fmla="*/ 457200 w 3745311"/>
                <a:gd name="T7" fmla="*/ 91440 h 91440"/>
                <a:gd name="T8" fmla="*/ 457200 w 3745311"/>
                <a:gd name="T9" fmla="*/ 0 h 914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745311" h="91440">
                  <a:moveTo>
                    <a:pt x="3745311" y="0"/>
                  </a:moveTo>
                  <a:lnTo>
                    <a:pt x="0" y="0"/>
                  </a:lnTo>
                  <a:lnTo>
                    <a:pt x="0" y="91440"/>
                  </a:lnTo>
                  <a:lnTo>
                    <a:pt x="3745311" y="91440"/>
                  </a:lnTo>
                  <a:lnTo>
                    <a:pt x="3745311" y="0"/>
                  </a:lnTo>
                  <a:close/>
                </a:path>
              </a:pathLst>
            </a:custGeom>
            <a:gradFill flip="none" rotWithShape="1">
              <a:gsLst>
                <a:gs pos="75000">
                  <a:srgbClr val="45DEFE">
                    <a:alpha val="0"/>
                  </a:srgbClr>
                </a:gs>
                <a:gs pos="100000">
                  <a:srgbClr val="FABE3C">
                    <a:alpha val="0"/>
                  </a:srgbClr>
                </a:gs>
                <a:gs pos="26000">
                  <a:srgbClr val="FED82B"/>
                </a:gs>
              </a:gsLst>
              <a:lin ang="0" scaled="1"/>
              <a:tileRect/>
            </a:gradFill>
            <a:ln w="762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1240B29-F687-4F45-9708-019B960494DF}">
                <a14:hiddenLine xmlns:a14="http://schemas.microsoft.com/office/drawing/2010/main" w="76200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ＭＳ Ｐゴシック"/>
                <a:cs typeface="+mn-cs"/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1441196D-7D65-7E48-9567-2F1E2A6F9AEF}"/>
                </a:ext>
              </a:extLst>
            </p:cNvPr>
            <p:cNvGrpSpPr/>
            <p:nvPr/>
          </p:nvGrpSpPr>
          <p:grpSpPr>
            <a:xfrm>
              <a:off x="6291569" y="3923876"/>
              <a:ext cx="888785" cy="984859"/>
              <a:chOff x="6895091" y="4061185"/>
              <a:chExt cx="888785" cy="984859"/>
            </a:xfrm>
          </p:grpSpPr>
          <p:grpSp>
            <p:nvGrpSpPr>
              <p:cNvPr id="129" name="Group 4">
                <a:extLst>
                  <a:ext uri="{FF2B5EF4-FFF2-40B4-BE49-F238E27FC236}">
                    <a16:creationId xmlns:a16="http://schemas.microsoft.com/office/drawing/2014/main" id="{91E14A0C-A84C-184C-8890-3B235915C457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7096397" y="4061185"/>
                <a:ext cx="538891" cy="542973"/>
                <a:chOff x="2593" y="1509"/>
                <a:chExt cx="528" cy="532"/>
              </a:xfrm>
            </p:grpSpPr>
            <p:sp>
              <p:nvSpPr>
                <p:cNvPr id="130" name="AutoShape 3">
                  <a:extLst>
                    <a:ext uri="{FF2B5EF4-FFF2-40B4-BE49-F238E27FC236}">
                      <a16:creationId xmlns:a16="http://schemas.microsoft.com/office/drawing/2014/main" id="{A476BD58-6C1E-C647-8345-AAC1F2F28A99}"/>
                    </a:ext>
                  </a:extLst>
                </p:cNvPr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2593" y="1509"/>
                  <a:ext cx="528" cy="53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ＭＳ Ｐゴシック"/>
                    <a:cs typeface="+mn-cs"/>
                  </a:endParaRPr>
                </a:p>
              </p:txBody>
            </p:sp>
            <p:sp useBgFill="1">
              <p:nvSpPr>
                <p:cNvPr id="134" name="Freeform 5">
                  <a:extLst>
                    <a:ext uri="{FF2B5EF4-FFF2-40B4-BE49-F238E27FC236}">
                      <a16:creationId xmlns:a16="http://schemas.microsoft.com/office/drawing/2014/main" id="{3B056CD2-8F38-E643-9D8B-17AB45FE8E3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70" y="1569"/>
                  <a:ext cx="391" cy="403"/>
                </a:xfrm>
                <a:custGeom>
                  <a:avLst/>
                  <a:gdLst>
                    <a:gd name="T0" fmla="*/ 6133 w 6133"/>
                    <a:gd name="T1" fmla="*/ 2000 h 6266"/>
                    <a:gd name="T2" fmla="*/ 6098 w 6133"/>
                    <a:gd name="T3" fmla="*/ 2133 h 6266"/>
                    <a:gd name="T4" fmla="*/ 6133 w 6133"/>
                    <a:gd name="T5" fmla="*/ 2266 h 6266"/>
                    <a:gd name="T6" fmla="*/ 6133 w 6133"/>
                    <a:gd name="T7" fmla="*/ 4000 h 6266"/>
                    <a:gd name="T8" fmla="*/ 6098 w 6133"/>
                    <a:gd name="T9" fmla="*/ 4133 h 6266"/>
                    <a:gd name="T10" fmla="*/ 6133 w 6133"/>
                    <a:gd name="T11" fmla="*/ 4266 h 6266"/>
                    <a:gd name="T12" fmla="*/ 6133 w 6133"/>
                    <a:gd name="T13" fmla="*/ 6000 h 6266"/>
                    <a:gd name="T14" fmla="*/ 5867 w 6133"/>
                    <a:gd name="T15" fmla="*/ 6266 h 6266"/>
                    <a:gd name="T16" fmla="*/ 267 w 6133"/>
                    <a:gd name="T17" fmla="*/ 6266 h 6266"/>
                    <a:gd name="T18" fmla="*/ 0 w 6133"/>
                    <a:gd name="T19" fmla="*/ 6000 h 6266"/>
                    <a:gd name="T20" fmla="*/ 0 w 6133"/>
                    <a:gd name="T21" fmla="*/ 4266 h 6266"/>
                    <a:gd name="T22" fmla="*/ 36 w 6133"/>
                    <a:gd name="T23" fmla="*/ 4133 h 6266"/>
                    <a:gd name="T24" fmla="*/ 0 w 6133"/>
                    <a:gd name="T25" fmla="*/ 4000 h 6266"/>
                    <a:gd name="T26" fmla="*/ 0 w 6133"/>
                    <a:gd name="T27" fmla="*/ 2266 h 6266"/>
                    <a:gd name="T28" fmla="*/ 36 w 6133"/>
                    <a:gd name="T29" fmla="*/ 2133 h 6266"/>
                    <a:gd name="T30" fmla="*/ 0 w 6133"/>
                    <a:gd name="T31" fmla="*/ 2000 h 6266"/>
                    <a:gd name="T32" fmla="*/ 0 w 6133"/>
                    <a:gd name="T33" fmla="*/ 266 h 6266"/>
                    <a:gd name="T34" fmla="*/ 267 w 6133"/>
                    <a:gd name="T35" fmla="*/ 0 h 6266"/>
                    <a:gd name="T36" fmla="*/ 5867 w 6133"/>
                    <a:gd name="T37" fmla="*/ 0 h 6266"/>
                    <a:gd name="T38" fmla="*/ 6133 w 6133"/>
                    <a:gd name="T39" fmla="*/ 266 h 6266"/>
                    <a:gd name="T40" fmla="*/ 6133 w 6133"/>
                    <a:gd name="T41" fmla="*/ 2000 h 62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6133" h="6266">
                      <a:moveTo>
                        <a:pt x="6133" y="2000"/>
                      </a:moveTo>
                      <a:cubicBezTo>
                        <a:pt x="6133" y="2046"/>
                        <a:pt x="6121" y="2092"/>
                        <a:pt x="6098" y="2133"/>
                      </a:cubicBezTo>
                      <a:cubicBezTo>
                        <a:pt x="6121" y="2174"/>
                        <a:pt x="6133" y="2220"/>
                        <a:pt x="6133" y="2266"/>
                      </a:cubicBezTo>
                      <a:cubicBezTo>
                        <a:pt x="6133" y="4000"/>
                        <a:pt x="6133" y="4000"/>
                        <a:pt x="6133" y="4000"/>
                      </a:cubicBezTo>
                      <a:cubicBezTo>
                        <a:pt x="6133" y="4046"/>
                        <a:pt x="6121" y="4092"/>
                        <a:pt x="6098" y="4133"/>
                      </a:cubicBezTo>
                      <a:cubicBezTo>
                        <a:pt x="6121" y="4174"/>
                        <a:pt x="6133" y="4220"/>
                        <a:pt x="6133" y="4266"/>
                      </a:cubicBezTo>
                      <a:cubicBezTo>
                        <a:pt x="6133" y="6000"/>
                        <a:pt x="6133" y="6000"/>
                        <a:pt x="6133" y="6000"/>
                      </a:cubicBezTo>
                      <a:cubicBezTo>
                        <a:pt x="6133" y="6147"/>
                        <a:pt x="6014" y="6266"/>
                        <a:pt x="5867" y="6266"/>
                      </a:cubicBezTo>
                      <a:cubicBezTo>
                        <a:pt x="267" y="6266"/>
                        <a:pt x="267" y="6266"/>
                        <a:pt x="267" y="6266"/>
                      </a:cubicBezTo>
                      <a:cubicBezTo>
                        <a:pt x="119" y="6266"/>
                        <a:pt x="0" y="6147"/>
                        <a:pt x="0" y="6000"/>
                      </a:cubicBezTo>
                      <a:cubicBezTo>
                        <a:pt x="0" y="4266"/>
                        <a:pt x="0" y="4266"/>
                        <a:pt x="0" y="4266"/>
                      </a:cubicBezTo>
                      <a:cubicBezTo>
                        <a:pt x="0" y="4220"/>
                        <a:pt x="12" y="4174"/>
                        <a:pt x="36" y="4133"/>
                      </a:cubicBezTo>
                      <a:cubicBezTo>
                        <a:pt x="12" y="4092"/>
                        <a:pt x="0" y="4046"/>
                        <a:pt x="0" y="4000"/>
                      </a:cubicBezTo>
                      <a:cubicBezTo>
                        <a:pt x="0" y="2266"/>
                        <a:pt x="0" y="2266"/>
                        <a:pt x="0" y="2266"/>
                      </a:cubicBezTo>
                      <a:cubicBezTo>
                        <a:pt x="0" y="2220"/>
                        <a:pt x="12" y="2174"/>
                        <a:pt x="36" y="2133"/>
                      </a:cubicBezTo>
                      <a:cubicBezTo>
                        <a:pt x="12" y="2092"/>
                        <a:pt x="0" y="2046"/>
                        <a:pt x="0" y="2000"/>
                      </a:cubicBezTo>
                      <a:cubicBezTo>
                        <a:pt x="0" y="266"/>
                        <a:pt x="0" y="266"/>
                        <a:pt x="0" y="266"/>
                      </a:cubicBezTo>
                      <a:cubicBezTo>
                        <a:pt x="0" y="119"/>
                        <a:pt x="119" y="0"/>
                        <a:pt x="267" y="0"/>
                      </a:cubicBezTo>
                      <a:cubicBezTo>
                        <a:pt x="5867" y="0"/>
                        <a:pt x="5867" y="0"/>
                        <a:pt x="5867" y="0"/>
                      </a:cubicBezTo>
                      <a:cubicBezTo>
                        <a:pt x="6014" y="0"/>
                        <a:pt x="6133" y="119"/>
                        <a:pt x="6133" y="266"/>
                      </a:cubicBezTo>
                      <a:lnTo>
                        <a:pt x="6133" y="2000"/>
                      </a:lnTo>
                      <a:close/>
                    </a:path>
                  </a:pathLst>
                </a:custGeom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ＭＳ Ｐゴシック"/>
                    <a:cs typeface="+mn-cs"/>
                  </a:endParaRPr>
                </a:p>
              </p:txBody>
            </p:sp>
            <p:sp>
              <p:nvSpPr>
                <p:cNvPr id="165" name="Freeform 6">
                  <a:extLst>
                    <a:ext uri="{FF2B5EF4-FFF2-40B4-BE49-F238E27FC236}">
                      <a16:creationId xmlns:a16="http://schemas.microsoft.com/office/drawing/2014/main" id="{F8C4C693-F165-E649-AC3F-57EAC3AE1331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687" y="1586"/>
                  <a:ext cx="357" cy="369"/>
                </a:xfrm>
                <a:custGeom>
                  <a:avLst/>
                  <a:gdLst>
                    <a:gd name="T0" fmla="*/ 0 w 5600"/>
                    <a:gd name="T1" fmla="*/ 0 h 5734"/>
                    <a:gd name="T2" fmla="*/ 5600 w 5600"/>
                    <a:gd name="T3" fmla="*/ 1734 h 5734"/>
                    <a:gd name="T4" fmla="*/ 1000 w 5600"/>
                    <a:gd name="T5" fmla="*/ 1200 h 5734"/>
                    <a:gd name="T6" fmla="*/ 1000 w 5600"/>
                    <a:gd name="T7" fmla="*/ 534 h 5734"/>
                    <a:gd name="T8" fmla="*/ 1000 w 5600"/>
                    <a:gd name="T9" fmla="*/ 1200 h 5734"/>
                    <a:gd name="T10" fmla="*/ 1994 w 5600"/>
                    <a:gd name="T11" fmla="*/ 1067 h 5734"/>
                    <a:gd name="T12" fmla="*/ 1733 w 5600"/>
                    <a:gd name="T13" fmla="*/ 927 h 5734"/>
                    <a:gd name="T14" fmla="*/ 1873 w 5600"/>
                    <a:gd name="T15" fmla="*/ 667 h 5734"/>
                    <a:gd name="T16" fmla="*/ 2133 w 5600"/>
                    <a:gd name="T17" fmla="*/ 807 h 5734"/>
                    <a:gd name="T18" fmla="*/ 2933 w 5600"/>
                    <a:gd name="T19" fmla="*/ 927 h 5734"/>
                    <a:gd name="T20" fmla="*/ 2673 w 5600"/>
                    <a:gd name="T21" fmla="*/ 1067 h 5734"/>
                    <a:gd name="T22" fmla="*/ 2533 w 5600"/>
                    <a:gd name="T23" fmla="*/ 807 h 5734"/>
                    <a:gd name="T24" fmla="*/ 2794 w 5600"/>
                    <a:gd name="T25" fmla="*/ 667 h 5734"/>
                    <a:gd name="T26" fmla="*/ 2933 w 5600"/>
                    <a:gd name="T27" fmla="*/ 927 h 5734"/>
                    <a:gd name="T28" fmla="*/ 4800 w 5600"/>
                    <a:gd name="T29" fmla="*/ 1067 h 5734"/>
                    <a:gd name="T30" fmla="*/ 3866 w 5600"/>
                    <a:gd name="T31" fmla="*/ 934 h 5734"/>
                    <a:gd name="T32" fmla="*/ 4000 w 5600"/>
                    <a:gd name="T33" fmla="*/ 667 h 5734"/>
                    <a:gd name="T34" fmla="*/ 4933 w 5600"/>
                    <a:gd name="T35" fmla="*/ 800 h 5734"/>
                    <a:gd name="T36" fmla="*/ 5600 w 5600"/>
                    <a:gd name="T37" fmla="*/ 3734 h 5734"/>
                    <a:gd name="T38" fmla="*/ 0 w 5600"/>
                    <a:gd name="T39" fmla="*/ 2000 h 5734"/>
                    <a:gd name="T40" fmla="*/ 5600 w 5600"/>
                    <a:gd name="T41" fmla="*/ 3734 h 5734"/>
                    <a:gd name="T42" fmla="*/ 666 w 5600"/>
                    <a:gd name="T43" fmla="*/ 2867 h 5734"/>
                    <a:gd name="T44" fmla="*/ 1333 w 5600"/>
                    <a:gd name="T45" fmla="*/ 2867 h 5734"/>
                    <a:gd name="T46" fmla="*/ 2133 w 5600"/>
                    <a:gd name="T47" fmla="*/ 2927 h 5734"/>
                    <a:gd name="T48" fmla="*/ 1873 w 5600"/>
                    <a:gd name="T49" fmla="*/ 3067 h 5734"/>
                    <a:gd name="T50" fmla="*/ 1733 w 5600"/>
                    <a:gd name="T51" fmla="*/ 2807 h 5734"/>
                    <a:gd name="T52" fmla="*/ 1994 w 5600"/>
                    <a:gd name="T53" fmla="*/ 2667 h 5734"/>
                    <a:gd name="T54" fmla="*/ 2133 w 5600"/>
                    <a:gd name="T55" fmla="*/ 2927 h 5734"/>
                    <a:gd name="T56" fmla="*/ 2794 w 5600"/>
                    <a:gd name="T57" fmla="*/ 3067 h 5734"/>
                    <a:gd name="T58" fmla="*/ 2533 w 5600"/>
                    <a:gd name="T59" fmla="*/ 2927 h 5734"/>
                    <a:gd name="T60" fmla="*/ 2673 w 5600"/>
                    <a:gd name="T61" fmla="*/ 2667 h 5734"/>
                    <a:gd name="T62" fmla="*/ 2933 w 5600"/>
                    <a:gd name="T63" fmla="*/ 2807 h 5734"/>
                    <a:gd name="T64" fmla="*/ 3866 w 5600"/>
                    <a:gd name="T65" fmla="*/ 2934 h 5734"/>
                    <a:gd name="T66" fmla="*/ 4000 w 5600"/>
                    <a:gd name="T67" fmla="*/ 2667 h 5734"/>
                    <a:gd name="T68" fmla="*/ 4933 w 5600"/>
                    <a:gd name="T69" fmla="*/ 2800 h 5734"/>
                    <a:gd name="T70" fmla="*/ 4800 w 5600"/>
                    <a:gd name="T71" fmla="*/ 3067 h 5734"/>
                    <a:gd name="T72" fmla="*/ 3866 w 5600"/>
                    <a:gd name="T73" fmla="*/ 2934 h 5734"/>
                    <a:gd name="T74" fmla="*/ 0 w 5600"/>
                    <a:gd name="T75" fmla="*/ 4000 h 5734"/>
                    <a:gd name="T76" fmla="*/ 5600 w 5600"/>
                    <a:gd name="T77" fmla="*/ 5734 h 5734"/>
                    <a:gd name="T78" fmla="*/ 1000 w 5600"/>
                    <a:gd name="T79" fmla="*/ 5200 h 5734"/>
                    <a:gd name="T80" fmla="*/ 1000 w 5600"/>
                    <a:gd name="T81" fmla="*/ 4534 h 5734"/>
                    <a:gd name="T82" fmla="*/ 1000 w 5600"/>
                    <a:gd name="T83" fmla="*/ 5200 h 5734"/>
                    <a:gd name="T84" fmla="*/ 1994 w 5600"/>
                    <a:gd name="T85" fmla="*/ 5067 h 5734"/>
                    <a:gd name="T86" fmla="*/ 1733 w 5600"/>
                    <a:gd name="T87" fmla="*/ 4927 h 5734"/>
                    <a:gd name="T88" fmla="*/ 1873 w 5600"/>
                    <a:gd name="T89" fmla="*/ 4667 h 5734"/>
                    <a:gd name="T90" fmla="*/ 2133 w 5600"/>
                    <a:gd name="T91" fmla="*/ 4807 h 5734"/>
                    <a:gd name="T92" fmla="*/ 2933 w 5600"/>
                    <a:gd name="T93" fmla="*/ 4927 h 5734"/>
                    <a:gd name="T94" fmla="*/ 2673 w 5600"/>
                    <a:gd name="T95" fmla="*/ 5067 h 5734"/>
                    <a:gd name="T96" fmla="*/ 2533 w 5600"/>
                    <a:gd name="T97" fmla="*/ 4807 h 5734"/>
                    <a:gd name="T98" fmla="*/ 2794 w 5600"/>
                    <a:gd name="T99" fmla="*/ 4667 h 5734"/>
                    <a:gd name="T100" fmla="*/ 2933 w 5600"/>
                    <a:gd name="T101" fmla="*/ 4927 h 5734"/>
                    <a:gd name="T102" fmla="*/ 4800 w 5600"/>
                    <a:gd name="T103" fmla="*/ 5067 h 5734"/>
                    <a:gd name="T104" fmla="*/ 3866 w 5600"/>
                    <a:gd name="T105" fmla="*/ 4934 h 5734"/>
                    <a:gd name="T106" fmla="*/ 4000 w 5600"/>
                    <a:gd name="T107" fmla="*/ 4667 h 5734"/>
                    <a:gd name="T108" fmla="*/ 4933 w 5600"/>
                    <a:gd name="T109" fmla="*/ 4800 h 57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5600" h="5734">
                      <a:moveTo>
                        <a:pt x="560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734"/>
                        <a:pt x="0" y="1734"/>
                        <a:pt x="0" y="1734"/>
                      </a:cubicBezTo>
                      <a:cubicBezTo>
                        <a:pt x="5600" y="1734"/>
                        <a:pt x="5600" y="1734"/>
                        <a:pt x="5600" y="1734"/>
                      </a:cubicBezTo>
                      <a:lnTo>
                        <a:pt x="5600" y="0"/>
                      </a:lnTo>
                      <a:close/>
                      <a:moveTo>
                        <a:pt x="1000" y="1200"/>
                      </a:moveTo>
                      <a:cubicBezTo>
                        <a:pt x="816" y="1200"/>
                        <a:pt x="666" y="1051"/>
                        <a:pt x="666" y="867"/>
                      </a:cubicBezTo>
                      <a:cubicBezTo>
                        <a:pt x="666" y="683"/>
                        <a:pt x="816" y="534"/>
                        <a:pt x="1000" y="534"/>
                      </a:cubicBezTo>
                      <a:cubicBezTo>
                        <a:pt x="1184" y="534"/>
                        <a:pt x="1333" y="683"/>
                        <a:pt x="1333" y="867"/>
                      </a:cubicBezTo>
                      <a:cubicBezTo>
                        <a:pt x="1333" y="1051"/>
                        <a:pt x="1184" y="1200"/>
                        <a:pt x="1000" y="1200"/>
                      </a:cubicBezTo>
                      <a:close/>
                      <a:moveTo>
                        <a:pt x="2133" y="927"/>
                      </a:moveTo>
                      <a:cubicBezTo>
                        <a:pt x="2133" y="1005"/>
                        <a:pt x="2071" y="1067"/>
                        <a:pt x="1994" y="1067"/>
                      </a:cubicBezTo>
                      <a:cubicBezTo>
                        <a:pt x="1873" y="1067"/>
                        <a:pt x="1873" y="1067"/>
                        <a:pt x="1873" y="1067"/>
                      </a:cubicBezTo>
                      <a:cubicBezTo>
                        <a:pt x="1795" y="1067"/>
                        <a:pt x="1733" y="1005"/>
                        <a:pt x="1733" y="927"/>
                      </a:cubicBezTo>
                      <a:cubicBezTo>
                        <a:pt x="1733" y="807"/>
                        <a:pt x="1733" y="807"/>
                        <a:pt x="1733" y="807"/>
                      </a:cubicBezTo>
                      <a:cubicBezTo>
                        <a:pt x="1733" y="729"/>
                        <a:pt x="1795" y="667"/>
                        <a:pt x="1873" y="667"/>
                      </a:cubicBezTo>
                      <a:cubicBezTo>
                        <a:pt x="1994" y="667"/>
                        <a:pt x="1994" y="667"/>
                        <a:pt x="1994" y="667"/>
                      </a:cubicBezTo>
                      <a:cubicBezTo>
                        <a:pt x="2071" y="667"/>
                        <a:pt x="2133" y="729"/>
                        <a:pt x="2133" y="807"/>
                      </a:cubicBezTo>
                      <a:lnTo>
                        <a:pt x="2133" y="927"/>
                      </a:lnTo>
                      <a:close/>
                      <a:moveTo>
                        <a:pt x="2933" y="927"/>
                      </a:moveTo>
                      <a:cubicBezTo>
                        <a:pt x="2933" y="1005"/>
                        <a:pt x="2871" y="1067"/>
                        <a:pt x="2794" y="1067"/>
                      </a:cubicBezTo>
                      <a:cubicBezTo>
                        <a:pt x="2673" y="1067"/>
                        <a:pt x="2673" y="1067"/>
                        <a:pt x="2673" y="1067"/>
                      </a:cubicBezTo>
                      <a:cubicBezTo>
                        <a:pt x="2595" y="1067"/>
                        <a:pt x="2533" y="1005"/>
                        <a:pt x="2533" y="927"/>
                      </a:cubicBezTo>
                      <a:cubicBezTo>
                        <a:pt x="2533" y="807"/>
                        <a:pt x="2533" y="807"/>
                        <a:pt x="2533" y="807"/>
                      </a:cubicBezTo>
                      <a:cubicBezTo>
                        <a:pt x="2533" y="729"/>
                        <a:pt x="2595" y="667"/>
                        <a:pt x="2673" y="667"/>
                      </a:cubicBezTo>
                      <a:cubicBezTo>
                        <a:pt x="2794" y="667"/>
                        <a:pt x="2794" y="667"/>
                        <a:pt x="2794" y="667"/>
                      </a:cubicBezTo>
                      <a:cubicBezTo>
                        <a:pt x="2871" y="667"/>
                        <a:pt x="2933" y="729"/>
                        <a:pt x="2933" y="807"/>
                      </a:cubicBezTo>
                      <a:lnTo>
                        <a:pt x="2933" y="927"/>
                      </a:lnTo>
                      <a:close/>
                      <a:moveTo>
                        <a:pt x="4933" y="934"/>
                      </a:moveTo>
                      <a:cubicBezTo>
                        <a:pt x="4933" y="1007"/>
                        <a:pt x="4873" y="1067"/>
                        <a:pt x="4800" y="1067"/>
                      </a:cubicBezTo>
                      <a:cubicBezTo>
                        <a:pt x="4000" y="1067"/>
                        <a:pt x="4000" y="1067"/>
                        <a:pt x="4000" y="1067"/>
                      </a:cubicBezTo>
                      <a:cubicBezTo>
                        <a:pt x="3926" y="1067"/>
                        <a:pt x="3866" y="1007"/>
                        <a:pt x="3866" y="934"/>
                      </a:cubicBezTo>
                      <a:cubicBezTo>
                        <a:pt x="3866" y="800"/>
                        <a:pt x="3866" y="800"/>
                        <a:pt x="3866" y="800"/>
                      </a:cubicBezTo>
                      <a:cubicBezTo>
                        <a:pt x="3866" y="727"/>
                        <a:pt x="3926" y="667"/>
                        <a:pt x="4000" y="667"/>
                      </a:cubicBezTo>
                      <a:cubicBezTo>
                        <a:pt x="4800" y="667"/>
                        <a:pt x="4800" y="667"/>
                        <a:pt x="4800" y="667"/>
                      </a:cubicBezTo>
                      <a:cubicBezTo>
                        <a:pt x="4873" y="667"/>
                        <a:pt x="4933" y="727"/>
                        <a:pt x="4933" y="800"/>
                      </a:cubicBezTo>
                      <a:lnTo>
                        <a:pt x="4933" y="934"/>
                      </a:lnTo>
                      <a:close/>
                      <a:moveTo>
                        <a:pt x="5600" y="3734"/>
                      </a:moveTo>
                      <a:cubicBezTo>
                        <a:pt x="5600" y="2000"/>
                        <a:pt x="5600" y="2000"/>
                        <a:pt x="5600" y="2000"/>
                      </a:cubicBezTo>
                      <a:cubicBezTo>
                        <a:pt x="0" y="2000"/>
                        <a:pt x="0" y="2000"/>
                        <a:pt x="0" y="2000"/>
                      </a:cubicBezTo>
                      <a:cubicBezTo>
                        <a:pt x="0" y="3734"/>
                        <a:pt x="0" y="3734"/>
                        <a:pt x="0" y="3734"/>
                      </a:cubicBezTo>
                      <a:lnTo>
                        <a:pt x="5600" y="3734"/>
                      </a:lnTo>
                      <a:close/>
                      <a:moveTo>
                        <a:pt x="1000" y="3200"/>
                      </a:moveTo>
                      <a:cubicBezTo>
                        <a:pt x="816" y="3200"/>
                        <a:pt x="666" y="3051"/>
                        <a:pt x="666" y="2867"/>
                      </a:cubicBezTo>
                      <a:cubicBezTo>
                        <a:pt x="666" y="2683"/>
                        <a:pt x="816" y="2534"/>
                        <a:pt x="1000" y="2534"/>
                      </a:cubicBezTo>
                      <a:cubicBezTo>
                        <a:pt x="1184" y="2534"/>
                        <a:pt x="1333" y="2683"/>
                        <a:pt x="1333" y="2867"/>
                      </a:cubicBezTo>
                      <a:cubicBezTo>
                        <a:pt x="1333" y="3051"/>
                        <a:pt x="1184" y="3200"/>
                        <a:pt x="1000" y="3200"/>
                      </a:cubicBezTo>
                      <a:close/>
                      <a:moveTo>
                        <a:pt x="2133" y="2927"/>
                      </a:moveTo>
                      <a:cubicBezTo>
                        <a:pt x="2133" y="3005"/>
                        <a:pt x="2071" y="3067"/>
                        <a:pt x="1994" y="3067"/>
                      </a:cubicBezTo>
                      <a:cubicBezTo>
                        <a:pt x="1873" y="3067"/>
                        <a:pt x="1873" y="3067"/>
                        <a:pt x="1873" y="3067"/>
                      </a:cubicBezTo>
                      <a:cubicBezTo>
                        <a:pt x="1795" y="3067"/>
                        <a:pt x="1733" y="3005"/>
                        <a:pt x="1733" y="2927"/>
                      </a:cubicBezTo>
                      <a:cubicBezTo>
                        <a:pt x="1733" y="2807"/>
                        <a:pt x="1733" y="2807"/>
                        <a:pt x="1733" y="2807"/>
                      </a:cubicBezTo>
                      <a:cubicBezTo>
                        <a:pt x="1733" y="2729"/>
                        <a:pt x="1795" y="2667"/>
                        <a:pt x="1873" y="2667"/>
                      </a:cubicBezTo>
                      <a:cubicBezTo>
                        <a:pt x="1994" y="2667"/>
                        <a:pt x="1994" y="2667"/>
                        <a:pt x="1994" y="2667"/>
                      </a:cubicBezTo>
                      <a:cubicBezTo>
                        <a:pt x="2071" y="2667"/>
                        <a:pt x="2133" y="2729"/>
                        <a:pt x="2133" y="2807"/>
                      </a:cubicBezTo>
                      <a:lnTo>
                        <a:pt x="2133" y="2927"/>
                      </a:lnTo>
                      <a:close/>
                      <a:moveTo>
                        <a:pt x="2933" y="2927"/>
                      </a:moveTo>
                      <a:cubicBezTo>
                        <a:pt x="2933" y="3005"/>
                        <a:pt x="2871" y="3067"/>
                        <a:pt x="2794" y="3067"/>
                      </a:cubicBezTo>
                      <a:cubicBezTo>
                        <a:pt x="2673" y="3067"/>
                        <a:pt x="2673" y="3067"/>
                        <a:pt x="2673" y="3067"/>
                      </a:cubicBezTo>
                      <a:cubicBezTo>
                        <a:pt x="2595" y="3067"/>
                        <a:pt x="2533" y="3005"/>
                        <a:pt x="2533" y="2927"/>
                      </a:cubicBezTo>
                      <a:cubicBezTo>
                        <a:pt x="2533" y="2807"/>
                        <a:pt x="2533" y="2807"/>
                        <a:pt x="2533" y="2807"/>
                      </a:cubicBezTo>
                      <a:cubicBezTo>
                        <a:pt x="2533" y="2729"/>
                        <a:pt x="2595" y="2667"/>
                        <a:pt x="2673" y="2667"/>
                      </a:cubicBezTo>
                      <a:cubicBezTo>
                        <a:pt x="2794" y="2667"/>
                        <a:pt x="2794" y="2667"/>
                        <a:pt x="2794" y="2667"/>
                      </a:cubicBezTo>
                      <a:cubicBezTo>
                        <a:pt x="2871" y="2667"/>
                        <a:pt x="2933" y="2729"/>
                        <a:pt x="2933" y="2807"/>
                      </a:cubicBezTo>
                      <a:lnTo>
                        <a:pt x="2933" y="2927"/>
                      </a:lnTo>
                      <a:close/>
                      <a:moveTo>
                        <a:pt x="3866" y="2934"/>
                      </a:moveTo>
                      <a:cubicBezTo>
                        <a:pt x="3866" y="2800"/>
                        <a:pt x="3866" y="2800"/>
                        <a:pt x="3866" y="2800"/>
                      </a:cubicBezTo>
                      <a:cubicBezTo>
                        <a:pt x="3866" y="2727"/>
                        <a:pt x="3926" y="2667"/>
                        <a:pt x="4000" y="2667"/>
                      </a:cubicBezTo>
                      <a:cubicBezTo>
                        <a:pt x="4800" y="2667"/>
                        <a:pt x="4800" y="2667"/>
                        <a:pt x="4800" y="2667"/>
                      </a:cubicBezTo>
                      <a:cubicBezTo>
                        <a:pt x="4873" y="2667"/>
                        <a:pt x="4933" y="2727"/>
                        <a:pt x="4933" y="2800"/>
                      </a:cubicBezTo>
                      <a:cubicBezTo>
                        <a:pt x="4933" y="2934"/>
                        <a:pt x="4933" y="2934"/>
                        <a:pt x="4933" y="2934"/>
                      </a:cubicBezTo>
                      <a:cubicBezTo>
                        <a:pt x="4933" y="3007"/>
                        <a:pt x="4873" y="3067"/>
                        <a:pt x="4800" y="3067"/>
                      </a:cubicBezTo>
                      <a:cubicBezTo>
                        <a:pt x="4000" y="3067"/>
                        <a:pt x="4000" y="3067"/>
                        <a:pt x="4000" y="3067"/>
                      </a:cubicBezTo>
                      <a:cubicBezTo>
                        <a:pt x="3926" y="3067"/>
                        <a:pt x="3866" y="3007"/>
                        <a:pt x="3866" y="2934"/>
                      </a:cubicBezTo>
                      <a:close/>
                      <a:moveTo>
                        <a:pt x="5600" y="4000"/>
                      </a:moveTo>
                      <a:cubicBezTo>
                        <a:pt x="0" y="4000"/>
                        <a:pt x="0" y="4000"/>
                        <a:pt x="0" y="4000"/>
                      </a:cubicBezTo>
                      <a:cubicBezTo>
                        <a:pt x="0" y="5734"/>
                        <a:pt x="0" y="5734"/>
                        <a:pt x="0" y="5734"/>
                      </a:cubicBezTo>
                      <a:cubicBezTo>
                        <a:pt x="5600" y="5734"/>
                        <a:pt x="5600" y="5734"/>
                        <a:pt x="5600" y="5734"/>
                      </a:cubicBezTo>
                      <a:lnTo>
                        <a:pt x="5600" y="4000"/>
                      </a:lnTo>
                      <a:close/>
                      <a:moveTo>
                        <a:pt x="1000" y="5200"/>
                      </a:moveTo>
                      <a:cubicBezTo>
                        <a:pt x="816" y="5200"/>
                        <a:pt x="666" y="5051"/>
                        <a:pt x="666" y="4867"/>
                      </a:cubicBezTo>
                      <a:cubicBezTo>
                        <a:pt x="666" y="4683"/>
                        <a:pt x="816" y="4534"/>
                        <a:pt x="1000" y="4534"/>
                      </a:cubicBezTo>
                      <a:cubicBezTo>
                        <a:pt x="1184" y="4534"/>
                        <a:pt x="1333" y="4683"/>
                        <a:pt x="1333" y="4867"/>
                      </a:cubicBezTo>
                      <a:cubicBezTo>
                        <a:pt x="1333" y="5051"/>
                        <a:pt x="1184" y="5200"/>
                        <a:pt x="1000" y="5200"/>
                      </a:cubicBezTo>
                      <a:close/>
                      <a:moveTo>
                        <a:pt x="2133" y="4927"/>
                      </a:moveTo>
                      <a:cubicBezTo>
                        <a:pt x="2133" y="5005"/>
                        <a:pt x="2071" y="5067"/>
                        <a:pt x="1994" y="5067"/>
                      </a:cubicBezTo>
                      <a:cubicBezTo>
                        <a:pt x="1873" y="5067"/>
                        <a:pt x="1873" y="5067"/>
                        <a:pt x="1873" y="5067"/>
                      </a:cubicBezTo>
                      <a:cubicBezTo>
                        <a:pt x="1795" y="5067"/>
                        <a:pt x="1733" y="5005"/>
                        <a:pt x="1733" y="4927"/>
                      </a:cubicBezTo>
                      <a:cubicBezTo>
                        <a:pt x="1733" y="4807"/>
                        <a:pt x="1733" y="4807"/>
                        <a:pt x="1733" y="4807"/>
                      </a:cubicBezTo>
                      <a:cubicBezTo>
                        <a:pt x="1733" y="4729"/>
                        <a:pt x="1795" y="4667"/>
                        <a:pt x="1873" y="4667"/>
                      </a:cubicBezTo>
                      <a:cubicBezTo>
                        <a:pt x="1994" y="4667"/>
                        <a:pt x="1994" y="4667"/>
                        <a:pt x="1994" y="4667"/>
                      </a:cubicBezTo>
                      <a:cubicBezTo>
                        <a:pt x="2071" y="4667"/>
                        <a:pt x="2133" y="4729"/>
                        <a:pt x="2133" y="4807"/>
                      </a:cubicBezTo>
                      <a:lnTo>
                        <a:pt x="2133" y="4927"/>
                      </a:lnTo>
                      <a:close/>
                      <a:moveTo>
                        <a:pt x="2933" y="4927"/>
                      </a:moveTo>
                      <a:cubicBezTo>
                        <a:pt x="2933" y="5005"/>
                        <a:pt x="2871" y="5067"/>
                        <a:pt x="2794" y="5067"/>
                      </a:cubicBezTo>
                      <a:cubicBezTo>
                        <a:pt x="2673" y="5067"/>
                        <a:pt x="2673" y="5067"/>
                        <a:pt x="2673" y="5067"/>
                      </a:cubicBezTo>
                      <a:cubicBezTo>
                        <a:pt x="2595" y="5067"/>
                        <a:pt x="2533" y="5005"/>
                        <a:pt x="2533" y="4927"/>
                      </a:cubicBezTo>
                      <a:cubicBezTo>
                        <a:pt x="2533" y="4807"/>
                        <a:pt x="2533" y="4807"/>
                        <a:pt x="2533" y="4807"/>
                      </a:cubicBezTo>
                      <a:cubicBezTo>
                        <a:pt x="2533" y="4729"/>
                        <a:pt x="2595" y="4667"/>
                        <a:pt x="2673" y="4667"/>
                      </a:cubicBezTo>
                      <a:cubicBezTo>
                        <a:pt x="2794" y="4667"/>
                        <a:pt x="2794" y="4667"/>
                        <a:pt x="2794" y="4667"/>
                      </a:cubicBezTo>
                      <a:cubicBezTo>
                        <a:pt x="2871" y="4667"/>
                        <a:pt x="2933" y="4729"/>
                        <a:pt x="2933" y="4807"/>
                      </a:cubicBezTo>
                      <a:lnTo>
                        <a:pt x="2933" y="4927"/>
                      </a:lnTo>
                      <a:close/>
                      <a:moveTo>
                        <a:pt x="4933" y="4934"/>
                      </a:moveTo>
                      <a:cubicBezTo>
                        <a:pt x="4933" y="5007"/>
                        <a:pt x="4873" y="5067"/>
                        <a:pt x="4800" y="5067"/>
                      </a:cubicBezTo>
                      <a:cubicBezTo>
                        <a:pt x="4000" y="5067"/>
                        <a:pt x="4000" y="5067"/>
                        <a:pt x="4000" y="5067"/>
                      </a:cubicBezTo>
                      <a:cubicBezTo>
                        <a:pt x="3926" y="5067"/>
                        <a:pt x="3866" y="5007"/>
                        <a:pt x="3866" y="4934"/>
                      </a:cubicBezTo>
                      <a:cubicBezTo>
                        <a:pt x="3866" y="4800"/>
                        <a:pt x="3866" y="4800"/>
                        <a:pt x="3866" y="4800"/>
                      </a:cubicBezTo>
                      <a:cubicBezTo>
                        <a:pt x="3866" y="4727"/>
                        <a:pt x="3926" y="4667"/>
                        <a:pt x="4000" y="4667"/>
                      </a:cubicBezTo>
                      <a:cubicBezTo>
                        <a:pt x="4800" y="4667"/>
                        <a:pt x="4800" y="4667"/>
                        <a:pt x="4800" y="4667"/>
                      </a:cubicBezTo>
                      <a:cubicBezTo>
                        <a:pt x="4873" y="4667"/>
                        <a:pt x="4933" y="4727"/>
                        <a:pt x="4933" y="4800"/>
                      </a:cubicBezTo>
                      <a:lnTo>
                        <a:pt x="4933" y="4934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ＭＳ Ｐゴシック"/>
                    <a:cs typeface="+mn-cs"/>
                  </a:endParaRPr>
                </a:p>
              </p:txBody>
            </p:sp>
          </p:grpSp>
          <p:grpSp>
            <p:nvGrpSpPr>
              <p:cNvPr id="114" name="Group 4">
                <a:extLst>
                  <a:ext uri="{FF2B5EF4-FFF2-40B4-BE49-F238E27FC236}">
                    <a16:creationId xmlns:a16="http://schemas.microsoft.com/office/drawing/2014/main" id="{44FAEC92-C6C0-074F-94EB-8F5B46DC0C89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6895091" y="4230370"/>
                <a:ext cx="595100" cy="599608"/>
                <a:chOff x="2593" y="1509"/>
                <a:chExt cx="528" cy="532"/>
              </a:xfrm>
            </p:grpSpPr>
            <p:sp>
              <p:nvSpPr>
                <p:cNvPr id="117" name="AutoShape 3">
                  <a:extLst>
                    <a:ext uri="{FF2B5EF4-FFF2-40B4-BE49-F238E27FC236}">
                      <a16:creationId xmlns:a16="http://schemas.microsoft.com/office/drawing/2014/main" id="{AF96E75E-7733-2A45-983E-B448F2C145EF}"/>
                    </a:ext>
                  </a:extLst>
                </p:cNvPr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2593" y="1509"/>
                  <a:ext cx="528" cy="53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ＭＳ Ｐゴシック"/>
                    <a:cs typeface="+mn-cs"/>
                  </a:endParaRPr>
                </a:p>
              </p:txBody>
            </p:sp>
            <p:sp useBgFill="1">
              <p:nvSpPr>
                <p:cNvPr id="118" name="Freeform 5">
                  <a:extLst>
                    <a:ext uri="{FF2B5EF4-FFF2-40B4-BE49-F238E27FC236}">
                      <a16:creationId xmlns:a16="http://schemas.microsoft.com/office/drawing/2014/main" id="{60D6E27B-45AC-1C43-95BE-B673AE1DB90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70" y="1569"/>
                  <a:ext cx="391" cy="403"/>
                </a:xfrm>
                <a:custGeom>
                  <a:avLst/>
                  <a:gdLst>
                    <a:gd name="T0" fmla="*/ 6133 w 6133"/>
                    <a:gd name="T1" fmla="*/ 2000 h 6266"/>
                    <a:gd name="T2" fmla="*/ 6098 w 6133"/>
                    <a:gd name="T3" fmla="*/ 2133 h 6266"/>
                    <a:gd name="T4" fmla="*/ 6133 w 6133"/>
                    <a:gd name="T5" fmla="*/ 2266 h 6266"/>
                    <a:gd name="T6" fmla="*/ 6133 w 6133"/>
                    <a:gd name="T7" fmla="*/ 4000 h 6266"/>
                    <a:gd name="T8" fmla="*/ 6098 w 6133"/>
                    <a:gd name="T9" fmla="*/ 4133 h 6266"/>
                    <a:gd name="T10" fmla="*/ 6133 w 6133"/>
                    <a:gd name="T11" fmla="*/ 4266 h 6266"/>
                    <a:gd name="T12" fmla="*/ 6133 w 6133"/>
                    <a:gd name="T13" fmla="*/ 6000 h 6266"/>
                    <a:gd name="T14" fmla="*/ 5867 w 6133"/>
                    <a:gd name="T15" fmla="*/ 6266 h 6266"/>
                    <a:gd name="T16" fmla="*/ 267 w 6133"/>
                    <a:gd name="T17" fmla="*/ 6266 h 6266"/>
                    <a:gd name="T18" fmla="*/ 0 w 6133"/>
                    <a:gd name="T19" fmla="*/ 6000 h 6266"/>
                    <a:gd name="T20" fmla="*/ 0 w 6133"/>
                    <a:gd name="T21" fmla="*/ 4266 h 6266"/>
                    <a:gd name="T22" fmla="*/ 36 w 6133"/>
                    <a:gd name="T23" fmla="*/ 4133 h 6266"/>
                    <a:gd name="T24" fmla="*/ 0 w 6133"/>
                    <a:gd name="T25" fmla="*/ 4000 h 6266"/>
                    <a:gd name="T26" fmla="*/ 0 w 6133"/>
                    <a:gd name="T27" fmla="*/ 2266 h 6266"/>
                    <a:gd name="T28" fmla="*/ 36 w 6133"/>
                    <a:gd name="T29" fmla="*/ 2133 h 6266"/>
                    <a:gd name="T30" fmla="*/ 0 w 6133"/>
                    <a:gd name="T31" fmla="*/ 2000 h 6266"/>
                    <a:gd name="T32" fmla="*/ 0 w 6133"/>
                    <a:gd name="T33" fmla="*/ 266 h 6266"/>
                    <a:gd name="T34" fmla="*/ 267 w 6133"/>
                    <a:gd name="T35" fmla="*/ 0 h 6266"/>
                    <a:gd name="T36" fmla="*/ 5867 w 6133"/>
                    <a:gd name="T37" fmla="*/ 0 h 6266"/>
                    <a:gd name="T38" fmla="*/ 6133 w 6133"/>
                    <a:gd name="T39" fmla="*/ 266 h 6266"/>
                    <a:gd name="T40" fmla="*/ 6133 w 6133"/>
                    <a:gd name="T41" fmla="*/ 2000 h 62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6133" h="6266">
                      <a:moveTo>
                        <a:pt x="6133" y="2000"/>
                      </a:moveTo>
                      <a:cubicBezTo>
                        <a:pt x="6133" y="2046"/>
                        <a:pt x="6121" y="2092"/>
                        <a:pt x="6098" y="2133"/>
                      </a:cubicBezTo>
                      <a:cubicBezTo>
                        <a:pt x="6121" y="2174"/>
                        <a:pt x="6133" y="2220"/>
                        <a:pt x="6133" y="2266"/>
                      </a:cubicBezTo>
                      <a:cubicBezTo>
                        <a:pt x="6133" y="4000"/>
                        <a:pt x="6133" y="4000"/>
                        <a:pt x="6133" y="4000"/>
                      </a:cubicBezTo>
                      <a:cubicBezTo>
                        <a:pt x="6133" y="4046"/>
                        <a:pt x="6121" y="4092"/>
                        <a:pt x="6098" y="4133"/>
                      </a:cubicBezTo>
                      <a:cubicBezTo>
                        <a:pt x="6121" y="4174"/>
                        <a:pt x="6133" y="4220"/>
                        <a:pt x="6133" y="4266"/>
                      </a:cubicBezTo>
                      <a:cubicBezTo>
                        <a:pt x="6133" y="6000"/>
                        <a:pt x="6133" y="6000"/>
                        <a:pt x="6133" y="6000"/>
                      </a:cubicBezTo>
                      <a:cubicBezTo>
                        <a:pt x="6133" y="6147"/>
                        <a:pt x="6014" y="6266"/>
                        <a:pt x="5867" y="6266"/>
                      </a:cubicBezTo>
                      <a:cubicBezTo>
                        <a:pt x="267" y="6266"/>
                        <a:pt x="267" y="6266"/>
                        <a:pt x="267" y="6266"/>
                      </a:cubicBezTo>
                      <a:cubicBezTo>
                        <a:pt x="119" y="6266"/>
                        <a:pt x="0" y="6147"/>
                        <a:pt x="0" y="6000"/>
                      </a:cubicBezTo>
                      <a:cubicBezTo>
                        <a:pt x="0" y="4266"/>
                        <a:pt x="0" y="4266"/>
                        <a:pt x="0" y="4266"/>
                      </a:cubicBezTo>
                      <a:cubicBezTo>
                        <a:pt x="0" y="4220"/>
                        <a:pt x="12" y="4174"/>
                        <a:pt x="36" y="4133"/>
                      </a:cubicBezTo>
                      <a:cubicBezTo>
                        <a:pt x="12" y="4092"/>
                        <a:pt x="0" y="4046"/>
                        <a:pt x="0" y="4000"/>
                      </a:cubicBezTo>
                      <a:cubicBezTo>
                        <a:pt x="0" y="2266"/>
                        <a:pt x="0" y="2266"/>
                        <a:pt x="0" y="2266"/>
                      </a:cubicBezTo>
                      <a:cubicBezTo>
                        <a:pt x="0" y="2220"/>
                        <a:pt x="12" y="2174"/>
                        <a:pt x="36" y="2133"/>
                      </a:cubicBezTo>
                      <a:cubicBezTo>
                        <a:pt x="12" y="2092"/>
                        <a:pt x="0" y="2046"/>
                        <a:pt x="0" y="2000"/>
                      </a:cubicBezTo>
                      <a:cubicBezTo>
                        <a:pt x="0" y="266"/>
                        <a:pt x="0" y="266"/>
                        <a:pt x="0" y="266"/>
                      </a:cubicBezTo>
                      <a:cubicBezTo>
                        <a:pt x="0" y="119"/>
                        <a:pt x="119" y="0"/>
                        <a:pt x="267" y="0"/>
                      </a:cubicBezTo>
                      <a:cubicBezTo>
                        <a:pt x="5867" y="0"/>
                        <a:pt x="5867" y="0"/>
                        <a:pt x="5867" y="0"/>
                      </a:cubicBezTo>
                      <a:cubicBezTo>
                        <a:pt x="6014" y="0"/>
                        <a:pt x="6133" y="119"/>
                        <a:pt x="6133" y="266"/>
                      </a:cubicBezTo>
                      <a:lnTo>
                        <a:pt x="6133" y="2000"/>
                      </a:lnTo>
                      <a:close/>
                    </a:path>
                  </a:pathLst>
                </a:custGeom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ＭＳ Ｐゴシック"/>
                    <a:cs typeface="+mn-cs"/>
                  </a:endParaRPr>
                </a:p>
              </p:txBody>
            </p:sp>
            <p:sp>
              <p:nvSpPr>
                <p:cNvPr id="122" name="Freeform 6">
                  <a:extLst>
                    <a:ext uri="{FF2B5EF4-FFF2-40B4-BE49-F238E27FC236}">
                      <a16:creationId xmlns:a16="http://schemas.microsoft.com/office/drawing/2014/main" id="{50649638-0F29-C245-A608-938E8E8A6530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687" y="1586"/>
                  <a:ext cx="357" cy="369"/>
                </a:xfrm>
                <a:custGeom>
                  <a:avLst/>
                  <a:gdLst>
                    <a:gd name="T0" fmla="*/ 0 w 5600"/>
                    <a:gd name="T1" fmla="*/ 0 h 5734"/>
                    <a:gd name="T2" fmla="*/ 5600 w 5600"/>
                    <a:gd name="T3" fmla="*/ 1734 h 5734"/>
                    <a:gd name="T4" fmla="*/ 1000 w 5600"/>
                    <a:gd name="T5" fmla="*/ 1200 h 5734"/>
                    <a:gd name="T6" fmla="*/ 1000 w 5600"/>
                    <a:gd name="T7" fmla="*/ 534 h 5734"/>
                    <a:gd name="T8" fmla="*/ 1000 w 5600"/>
                    <a:gd name="T9" fmla="*/ 1200 h 5734"/>
                    <a:gd name="T10" fmla="*/ 1994 w 5600"/>
                    <a:gd name="T11" fmla="*/ 1067 h 5734"/>
                    <a:gd name="T12" fmla="*/ 1733 w 5600"/>
                    <a:gd name="T13" fmla="*/ 927 h 5734"/>
                    <a:gd name="T14" fmla="*/ 1873 w 5600"/>
                    <a:gd name="T15" fmla="*/ 667 h 5734"/>
                    <a:gd name="T16" fmla="*/ 2133 w 5600"/>
                    <a:gd name="T17" fmla="*/ 807 h 5734"/>
                    <a:gd name="T18" fmla="*/ 2933 w 5600"/>
                    <a:gd name="T19" fmla="*/ 927 h 5734"/>
                    <a:gd name="T20" fmla="*/ 2673 w 5600"/>
                    <a:gd name="T21" fmla="*/ 1067 h 5734"/>
                    <a:gd name="T22" fmla="*/ 2533 w 5600"/>
                    <a:gd name="T23" fmla="*/ 807 h 5734"/>
                    <a:gd name="T24" fmla="*/ 2794 w 5600"/>
                    <a:gd name="T25" fmla="*/ 667 h 5734"/>
                    <a:gd name="T26" fmla="*/ 2933 w 5600"/>
                    <a:gd name="T27" fmla="*/ 927 h 5734"/>
                    <a:gd name="T28" fmla="*/ 4800 w 5600"/>
                    <a:gd name="T29" fmla="*/ 1067 h 5734"/>
                    <a:gd name="T30" fmla="*/ 3866 w 5600"/>
                    <a:gd name="T31" fmla="*/ 934 h 5734"/>
                    <a:gd name="T32" fmla="*/ 4000 w 5600"/>
                    <a:gd name="T33" fmla="*/ 667 h 5734"/>
                    <a:gd name="T34" fmla="*/ 4933 w 5600"/>
                    <a:gd name="T35" fmla="*/ 800 h 5734"/>
                    <a:gd name="T36" fmla="*/ 5600 w 5600"/>
                    <a:gd name="T37" fmla="*/ 3734 h 5734"/>
                    <a:gd name="T38" fmla="*/ 0 w 5600"/>
                    <a:gd name="T39" fmla="*/ 2000 h 5734"/>
                    <a:gd name="T40" fmla="*/ 5600 w 5600"/>
                    <a:gd name="T41" fmla="*/ 3734 h 5734"/>
                    <a:gd name="T42" fmla="*/ 666 w 5600"/>
                    <a:gd name="T43" fmla="*/ 2867 h 5734"/>
                    <a:gd name="T44" fmla="*/ 1333 w 5600"/>
                    <a:gd name="T45" fmla="*/ 2867 h 5734"/>
                    <a:gd name="T46" fmla="*/ 2133 w 5600"/>
                    <a:gd name="T47" fmla="*/ 2927 h 5734"/>
                    <a:gd name="T48" fmla="*/ 1873 w 5600"/>
                    <a:gd name="T49" fmla="*/ 3067 h 5734"/>
                    <a:gd name="T50" fmla="*/ 1733 w 5600"/>
                    <a:gd name="T51" fmla="*/ 2807 h 5734"/>
                    <a:gd name="T52" fmla="*/ 1994 w 5600"/>
                    <a:gd name="T53" fmla="*/ 2667 h 5734"/>
                    <a:gd name="T54" fmla="*/ 2133 w 5600"/>
                    <a:gd name="T55" fmla="*/ 2927 h 5734"/>
                    <a:gd name="T56" fmla="*/ 2794 w 5600"/>
                    <a:gd name="T57" fmla="*/ 3067 h 5734"/>
                    <a:gd name="T58" fmla="*/ 2533 w 5600"/>
                    <a:gd name="T59" fmla="*/ 2927 h 5734"/>
                    <a:gd name="T60" fmla="*/ 2673 w 5600"/>
                    <a:gd name="T61" fmla="*/ 2667 h 5734"/>
                    <a:gd name="T62" fmla="*/ 2933 w 5600"/>
                    <a:gd name="T63" fmla="*/ 2807 h 5734"/>
                    <a:gd name="T64" fmla="*/ 3866 w 5600"/>
                    <a:gd name="T65" fmla="*/ 2934 h 5734"/>
                    <a:gd name="T66" fmla="*/ 4000 w 5600"/>
                    <a:gd name="T67" fmla="*/ 2667 h 5734"/>
                    <a:gd name="T68" fmla="*/ 4933 w 5600"/>
                    <a:gd name="T69" fmla="*/ 2800 h 5734"/>
                    <a:gd name="T70" fmla="*/ 4800 w 5600"/>
                    <a:gd name="T71" fmla="*/ 3067 h 5734"/>
                    <a:gd name="T72" fmla="*/ 3866 w 5600"/>
                    <a:gd name="T73" fmla="*/ 2934 h 5734"/>
                    <a:gd name="T74" fmla="*/ 0 w 5600"/>
                    <a:gd name="T75" fmla="*/ 4000 h 5734"/>
                    <a:gd name="T76" fmla="*/ 5600 w 5600"/>
                    <a:gd name="T77" fmla="*/ 5734 h 5734"/>
                    <a:gd name="T78" fmla="*/ 1000 w 5600"/>
                    <a:gd name="T79" fmla="*/ 5200 h 5734"/>
                    <a:gd name="T80" fmla="*/ 1000 w 5600"/>
                    <a:gd name="T81" fmla="*/ 4534 h 5734"/>
                    <a:gd name="T82" fmla="*/ 1000 w 5600"/>
                    <a:gd name="T83" fmla="*/ 5200 h 5734"/>
                    <a:gd name="T84" fmla="*/ 1994 w 5600"/>
                    <a:gd name="T85" fmla="*/ 5067 h 5734"/>
                    <a:gd name="T86" fmla="*/ 1733 w 5600"/>
                    <a:gd name="T87" fmla="*/ 4927 h 5734"/>
                    <a:gd name="T88" fmla="*/ 1873 w 5600"/>
                    <a:gd name="T89" fmla="*/ 4667 h 5734"/>
                    <a:gd name="T90" fmla="*/ 2133 w 5600"/>
                    <a:gd name="T91" fmla="*/ 4807 h 5734"/>
                    <a:gd name="T92" fmla="*/ 2933 w 5600"/>
                    <a:gd name="T93" fmla="*/ 4927 h 5734"/>
                    <a:gd name="T94" fmla="*/ 2673 w 5600"/>
                    <a:gd name="T95" fmla="*/ 5067 h 5734"/>
                    <a:gd name="T96" fmla="*/ 2533 w 5600"/>
                    <a:gd name="T97" fmla="*/ 4807 h 5734"/>
                    <a:gd name="T98" fmla="*/ 2794 w 5600"/>
                    <a:gd name="T99" fmla="*/ 4667 h 5734"/>
                    <a:gd name="T100" fmla="*/ 2933 w 5600"/>
                    <a:gd name="T101" fmla="*/ 4927 h 5734"/>
                    <a:gd name="T102" fmla="*/ 4800 w 5600"/>
                    <a:gd name="T103" fmla="*/ 5067 h 5734"/>
                    <a:gd name="T104" fmla="*/ 3866 w 5600"/>
                    <a:gd name="T105" fmla="*/ 4934 h 5734"/>
                    <a:gd name="T106" fmla="*/ 4000 w 5600"/>
                    <a:gd name="T107" fmla="*/ 4667 h 5734"/>
                    <a:gd name="T108" fmla="*/ 4933 w 5600"/>
                    <a:gd name="T109" fmla="*/ 4800 h 57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5600" h="5734">
                      <a:moveTo>
                        <a:pt x="560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734"/>
                        <a:pt x="0" y="1734"/>
                        <a:pt x="0" y="1734"/>
                      </a:cubicBezTo>
                      <a:cubicBezTo>
                        <a:pt x="5600" y="1734"/>
                        <a:pt x="5600" y="1734"/>
                        <a:pt x="5600" y="1734"/>
                      </a:cubicBezTo>
                      <a:lnTo>
                        <a:pt x="5600" y="0"/>
                      </a:lnTo>
                      <a:close/>
                      <a:moveTo>
                        <a:pt x="1000" y="1200"/>
                      </a:moveTo>
                      <a:cubicBezTo>
                        <a:pt x="816" y="1200"/>
                        <a:pt x="666" y="1051"/>
                        <a:pt x="666" y="867"/>
                      </a:cubicBezTo>
                      <a:cubicBezTo>
                        <a:pt x="666" y="683"/>
                        <a:pt x="816" y="534"/>
                        <a:pt x="1000" y="534"/>
                      </a:cubicBezTo>
                      <a:cubicBezTo>
                        <a:pt x="1184" y="534"/>
                        <a:pt x="1333" y="683"/>
                        <a:pt x="1333" y="867"/>
                      </a:cubicBezTo>
                      <a:cubicBezTo>
                        <a:pt x="1333" y="1051"/>
                        <a:pt x="1184" y="1200"/>
                        <a:pt x="1000" y="1200"/>
                      </a:cubicBezTo>
                      <a:close/>
                      <a:moveTo>
                        <a:pt x="2133" y="927"/>
                      </a:moveTo>
                      <a:cubicBezTo>
                        <a:pt x="2133" y="1005"/>
                        <a:pt x="2071" y="1067"/>
                        <a:pt x="1994" y="1067"/>
                      </a:cubicBezTo>
                      <a:cubicBezTo>
                        <a:pt x="1873" y="1067"/>
                        <a:pt x="1873" y="1067"/>
                        <a:pt x="1873" y="1067"/>
                      </a:cubicBezTo>
                      <a:cubicBezTo>
                        <a:pt x="1795" y="1067"/>
                        <a:pt x="1733" y="1005"/>
                        <a:pt x="1733" y="927"/>
                      </a:cubicBezTo>
                      <a:cubicBezTo>
                        <a:pt x="1733" y="807"/>
                        <a:pt x="1733" y="807"/>
                        <a:pt x="1733" y="807"/>
                      </a:cubicBezTo>
                      <a:cubicBezTo>
                        <a:pt x="1733" y="729"/>
                        <a:pt x="1795" y="667"/>
                        <a:pt x="1873" y="667"/>
                      </a:cubicBezTo>
                      <a:cubicBezTo>
                        <a:pt x="1994" y="667"/>
                        <a:pt x="1994" y="667"/>
                        <a:pt x="1994" y="667"/>
                      </a:cubicBezTo>
                      <a:cubicBezTo>
                        <a:pt x="2071" y="667"/>
                        <a:pt x="2133" y="729"/>
                        <a:pt x="2133" y="807"/>
                      </a:cubicBezTo>
                      <a:lnTo>
                        <a:pt x="2133" y="927"/>
                      </a:lnTo>
                      <a:close/>
                      <a:moveTo>
                        <a:pt x="2933" y="927"/>
                      </a:moveTo>
                      <a:cubicBezTo>
                        <a:pt x="2933" y="1005"/>
                        <a:pt x="2871" y="1067"/>
                        <a:pt x="2794" y="1067"/>
                      </a:cubicBezTo>
                      <a:cubicBezTo>
                        <a:pt x="2673" y="1067"/>
                        <a:pt x="2673" y="1067"/>
                        <a:pt x="2673" y="1067"/>
                      </a:cubicBezTo>
                      <a:cubicBezTo>
                        <a:pt x="2595" y="1067"/>
                        <a:pt x="2533" y="1005"/>
                        <a:pt x="2533" y="927"/>
                      </a:cubicBezTo>
                      <a:cubicBezTo>
                        <a:pt x="2533" y="807"/>
                        <a:pt x="2533" y="807"/>
                        <a:pt x="2533" y="807"/>
                      </a:cubicBezTo>
                      <a:cubicBezTo>
                        <a:pt x="2533" y="729"/>
                        <a:pt x="2595" y="667"/>
                        <a:pt x="2673" y="667"/>
                      </a:cubicBezTo>
                      <a:cubicBezTo>
                        <a:pt x="2794" y="667"/>
                        <a:pt x="2794" y="667"/>
                        <a:pt x="2794" y="667"/>
                      </a:cubicBezTo>
                      <a:cubicBezTo>
                        <a:pt x="2871" y="667"/>
                        <a:pt x="2933" y="729"/>
                        <a:pt x="2933" y="807"/>
                      </a:cubicBezTo>
                      <a:lnTo>
                        <a:pt x="2933" y="927"/>
                      </a:lnTo>
                      <a:close/>
                      <a:moveTo>
                        <a:pt x="4933" y="934"/>
                      </a:moveTo>
                      <a:cubicBezTo>
                        <a:pt x="4933" y="1007"/>
                        <a:pt x="4873" y="1067"/>
                        <a:pt x="4800" y="1067"/>
                      </a:cubicBezTo>
                      <a:cubicBezTo>
                        <a:pt x="4000" y="1067"/>
                        <a:pt x="4000" y="1067"/>
                        <a:pt x="4000" y="1067"/>
                      </a:cubicBezTo>
                      <a:cubicBezTo>
                        <a:pt x="3926" y="1067"/>
                        <a:pt x="3866" y="1007"/>
                        <a:pt x="3866" y="934"/>
                      </a:cubicBezTo>
                      <a:cubicBezTo>
                        <a:pt x="3866" y="800"/>
                        <a:pt x="3866" y="800"/>
                        <a:pt x="3866" y="800"/>
                      </a:cubicBezTo>
                      <a:cubicBezTo>
                        <a:pt x="3866" y="727"/>
                        <a:pt x="3926" y="667"/>
                        <a:pt x="4000" y="667"/>
                      </a:cubicBezTo>
                      <a:cubicBezTo>
                        <a:pt x="4800" y="667"/>
                        <a:pt x="4800" y="667"/>
                        <a:pt x="4800" y="667"/>
                      </a:cubicBezTo>
                      <a:cubicBezTo>
                        <a:pt x="4873" y="667"/>
                        <a:pt x="4933" y="727"/>
                        <a:pt x="4933" y="800"/>
                      </a:cubicBezTo>
                      <a:lnTo>
                        <a:pt x="4933" y="934"/>
                      </a:lnTo>
                      <a:close/>
                      <a:moveTo>
                        <a:pt x="5600" y="3734"/>
                      </a:moveTo>
                      <a:cubicBezTo>
                        <a:pt x="5600" y="2000"/>
                        <a:pt x="5600" y="2000"/>
                        <a:pt x="5600" y="2000"/>
                      </a:cubicBezTo>
                      <a:cubicBezTo>
                        <a:pt x="0" y="2000"/>
                        <a:pt x="0" y="2000"/>
                        <a:pt x="0" y="2000"/>
                      </a:cubicBezTo>
                      <a:cubicBezTo>
                        <a:pt x="0" y="3734"/>
                        <a:pt x="0" y="3734"/>
                        <a:pt x="0" y="3734"/>
                      </a:cubicBezTo>
                      <a:lnTo>
                        <a:pt x="5600" y="3734"/>
                      </a:lnTo>
                      <a:close/>
                      <a:moveTo>
                        <a:pt x="1000" y="3200"/>
                      </a:moveTo>
                      <a:cubicBezTo>
                        <a:pt x="816" y="3200"/>
                        <a:pt x="666" y="3051"/>
                        <a:pt x="666" y="2867"/>
                      </a:cubicBezTo>
                      <a:cubicBezTo>
                        <a:pt x="666" y="2683"/>
                        <a:pt x="816" y="2534"/>
                        <a:pt x="1000" y="2534"/>
                      </a:cubicBezTo>
                      <a:cubicBezTo>
                        <a:pt x="1184" y="2534"/>
                        <a:pt x="1333" y="2683"/>
                        <a:pt x="1333" y="2867"/>
                      </a:cubicBezTo>
                      <a:cubicBezTo>
                        <a:pt x="1333" y="3051"/>
                        <a:pt x="1184" y="3200"/>
                        <a:pt x="1000" y="3200"/>
                      </a:cubicBezTo>
                      <a:close/>
                      <a:moveTo>
                        <a:pt x="2133" y="2927"/>
                      </a:moveTo>
                      <a:cubicBezTo>
                        <a:pt x="2133" y="3005"/>
                        <a:pt x="2071" y="3067"/>
                        <a:pt x="1994" y="3067"/>
                      </a:cubicBezTo>
                      <a:cubicBezTo>
                        <a:pt x="1873" y="3067"/>
                        <a:pt x="1873" y="3067"/>
                        <a:pt x="1873" y="3067"/>
                      </a:cubicBezTo>
                      <a:cubicBezTo>
                        <a:pt x="1795" y="3067"/>
                        <a:pt x="1733" y="3005"/>
                        <a:pt x="1733" y="2927"/>
                      </a:cubicBezTo>
                      <a:cubicBezTo>
                        <a:pt x="1733" y="2807"/>
                        <a:pt x="1733" y="2807"/>
                        <a:pt x="1733" y="2807"/>
                      </a:cubicBezTo>
                      <a:cubicBezTo>
                        <a:pt x="1733" y="2729"/>
                        <a:pt x="1795" y="2667"/>
                        <a:pt x="1873" y="2667"/>
                      </a:cubicBezTo>
                      <a:cubicBezTo>
                        <a:pt x="1994" y="2667"/>
                        <a:pt x="1994" y="2667"/>
                        <a:pt x="1994" y="2667"/>
                      </a:cubicBezTo>
                      <a:cubicBezTo>
                        <a:pt x="2071" y="2667"/>
                        <a:pt x="2133" y="2729"/>
                        <a:pt x="2133" y="2807"/>
                      </a:cubicBezTo>
                      <a:lnTo>
                        <a:pt x="2133" y="2927"/>
                      </a:lnTo>
                      <a:close/>
                      <a:moveTo>
                        <a:pt x="2933" y="2927"/>
                      </a:moveTo>
                      <a:cubicBezTo>
                        <a:pt x="2933" y="3005"/>
                        <a:pt x="2871" y="3067"/>
                        <a:pt x="2794" y="3067"/>
                      </a:cubicBezTo>
                      <a:cubicBezTo>
                        <a:pt x="2673" y="3067"/>
                        <a:pt x="2673" y="3067"/>
                        <a:pt x="2673" y="3067"/>
                      </a:cubicBezTo>
                      <a:cubicBezTo>
                        <a:pt x="2595" y="3067"/>
                        <a:pt x="2533" y="3005"/>
                        <a:pt x="2533" y="2927"/>
                      </a:cubicBezTo>
                      <a:cubicBezTo>
                        <a:pt x="2533" y="2807"/>
                        <a:pt x="2533" y="2807"/>
                        <a:pt x="2533" y="2807"/>
                      </a:cubicBezTo>
                      <a:cubicBezTo>
                        <a:pt x="2533" y="2729"/>
                        <a:pt x="2595" y="2667"/>
                        <a:pt x="2673" y="2667"/>
                      </a:cubicBezTo>
                      <a:cubicBezTo>
                        <a:pt x="2794" y="2667"/>
                        <a:pt x="2794" y="2667"/>
                        <a:pt x="2794" y="2667"/>
                      </a:cubicBezTo>
                      <a:cubicBezTo>
                        <a:pt x="2871" y="2667"/>
                        <a:pt x="2933" y="2729"/>
                        <a:pt x="2933" y="2807"/>
                      </a:cubicBezTo>
                      <a:lnTo>
                        <a:pt x="2933" y="2927"/>
                      </a:lnTo>
                      <a:close/>
                      <a:moveTo>
                        <a:pt x="3866" y="2934"/>
                      </a:moveTo>
                      <a:cubicBezTo>
                        <a:pt x="3866" y="2800"/>
                        <a:pt x="3866" y="2800"/>
                        <a:pt x="3866" y="2800"/>
                      </a:cubicBezTo>
                      <a:cubicBezTo>
                        <a:pt x="3866" y="2727"/>
                        <a:pt x="3926" y="2667"/>
                        <a:pt x="4000" y="2667"/>
                      </a:cubicBezTo>
                      <a:cubicBezTo>
                        <a:pt x="4800" y="2667"/>
                        <a:pt x="4800" y="2667"/>
                        <a:pt x="4800" y="2667"/>
                      </a:cubicBezTo>
                      <a:cubicBezTo>
                        <a:pt x="4873" y="2667"/>
                        <a:pt x="4933" y="2727"/>
                        <a:pt x="4933" y="2800"/>
                      </a:cubicBezTo>
                      <a:cubicBezTo>
                        <a:pt x="4933" y="2934"/>
                        <a:pt x="4933" y="2934"/>
                        <a:pt x="4933" y="2934"/>
                      </a:cubicBezTo>
                      <a:cubicBezTo>
                        <a:pt x="4933" y="3007"/>
                        <a:pt x="4873" y="3067"/>
                        <a:pt x="4800" y="3067"/>
                      </a:cubicBezTo>
                      <a:cubicBezTo>
                        <a:pt x="4000" y="3067"/>
                        <a:pt x="4000" y="3067"/>
                        <a:pt x="4000" y="3067"/>
                      </a:cubicBezTo>
                      <a:cubicBezTo>
                        <a:pt x="3926" y="3067"/>
                        <a:pt x="3866" y="3007"/>
                        <a:pt x="3866" y="2934"/>
                      </a:cubicBezTo>
                      <a:close/>
                      <a:moveTo>
                        <a:pt x="5600" y="4000"/>
                      </a:moveTo>
                      <a:cubicBezTo>
                        <a:pt x="0" y="4000"/>
                        <a:pt x="0" y="4000"/>
                        <a:pt x="0" y="4000"/>
                      </a:cubicBezTo>
                      <a:cubicBezTo>
                        <a:pt x="0" y="5734"/>
                        <a:pt x="0" y="5734"/>
                        <a:pt x="0" y="5734"/>
                      </a:cubicBezTo>
                      <a:cubicBezTo>
                        <a:pt x="5600" y="5734"/>
                        <a:pt x="5600" y="5734"/>
                        <a:pt x="5600" y="5734"/>
                      </a:cubicBezTo>
                      <a:lnTo>
                        <a:pt x="5600" y="4000"/>
                      </a:lnTo>
                      <a:close/>
                      <a:moveTo>
                        <a:pt x="1000" y="5200"/>
                      </a:moveTo>
                      <a:cubicBezTo>
                        <a:pt x="816" y="5200"/>
                        <a:pt x="666" y="5051"/>
                        <a:pt x="666" y="4867"/>
                      </a:cubicBezTo>
                      <a:cubicBezTo>
                        <a:pt x="666" y="4683"/>
                        <a:pt x="816" y="4534"/>
                        <a:pt x="1000" y="4534"/>
                      </a:cubicBezTo>
                      <a:cubicBezTo>
                        <a:pt x="1184" y="4534"/>
                        <a:pt x="1333" y="4683"/>
                        <a:pt x="1333" y="4867"/>
                      </a:cubicBezTo>
                      <a:cubicBezTo>
                        <a:pt x="1333" y="5051"/>
                        <a:pt x="1184" y="5200"/>
                        <a:pt x="1000" y="5200"/>
                      </a:cubicBezTo>
                      <a:close/>
                      <a:moveTo>
                        <a:pt x="2133" y="4927"/>
                      </a:moveTo>
                      <a:cubicBezTo>
                        <a:pt x="2133" y="5005"/>
                        <a:pt x="2071" y="5067"/>
                        <a:pt x="1994" y="5067"/>
                      </a:cubicBezTo>
                      <a:cubicBezTo>
                        <a:pt x="1873" y="5067"/>
                        <a:pt x="1873" y="5067"/>
                        <a:pt x="1873" y="5067"/>
                      </a:cubicBezTo>
                      <a:cubicBezTo>
                        <a:pt x="1795" y="5067"/>
                        <a:pt x="1733" y="5005"/>
                        <a:pt x="1733" y="4927"/>
                      </a:cubicBezTo>
                      <a:cubicBezTo>
                        <a:pt x="1733" y="4807"/>
                        <a:pt x="1733" y="4807"/>
                        <a:pt x="1733" y="4807"/>
                      </a:cubicBezTo>
                      <a:cubicBezTo>
                        <a:pt x="1733" y="4729"/>
                        <a:pt x="1795" y="4667"/>
                        <a:pt x="1873" y="4667"/>
                      </a:cubicBezTo>
                      <a:cubicBezTo>
                        <a:pt x="1994" y="4667"/>
                        <a:pt x="1994" y="4667"/>
                        <a:pt x="1994" y="4667"/>
                      </a:cubicBezTo>
                      <a:cubicBezTo>
                        <a:pt x="2071" y="4667"/>
                        <a:pt x="2133" y="4729"/>
                        <a:pt x="2133" y="4807"/>
                      </a:cubicBezTo>
                      <a:lnTo>
                        <a:pt x="2133" y="4927"/>
                      </a:lnTo>
                      <a:close/>
                      <a:moveTo>
                        <a:pt x="2933" y="4927"/>
                      </a:moveTo>
                      <a:cubicBezTo>
                        <a:pt x="2933" y="5005"/>
                        <a:pt x="2871" y="5067"/>
                        <a:pt x="2794" y="5067"/>
                      </a:cubicBezTo>
                      <a:cubicBezTo>
                        <a:pt x="2673" y="5067"/>
                        <a:pt x="2673" y="5067"/>
                        <a:pt x="2673" y="5067"/>
                      </a:cubicBezTo>
                      <a:cubicBezTo>
                        <a:pt x="2595" y="5067"/>
                        <a:pt x="2533" y="5005"/>
                        <a:pt x="2533" y="4927"/>
                      </a:cubicBezTo>
                      <a:cubicBezTo>
                        <a:pt x="2533" y="4807"/>
                        <a:pt x="2533" y="4807"/>
                        <a:pt x="2533" y="4807"/>
                      </a:cubicBezTo>
                      <a:cubicBezTo>
                        <a:pt x="2533" y="4729"/>
                        <a:pt x="2595" y="4667"/>
                        <a:pt x="2673" y="4667"/>
                      </a:cubicBezTo>
                      <a:cubicBezTo>
                        <a:pt x="2794" y="4667"/>
                        <a:pt x="2794" y="4667"/>
                        <a:pt x="2794" y="4667"/>
                      </a:cubicBezTo>
                      <a:cubicBezTo>
                        <a:pt x="2871" y="4667"/>
                        <a:pt x="2933" y="4729"/>
                        <a:pt x="2933" y="4807"/>
                      </a:cubicBezTo>
                      <a:lnTo>
                        <a:pt x="2933" y="4927"/>
                      </a:lnTo>
                      <a:close/>
                      <a:moveTo>
                        <a:pt x="4933" y="4934"/>
                      </a:moveTo>
                      <a:cubicBezTo>
                        <a:pt x="4933" y="5007"/>
                        <a:pt x="4873" y="5067"/>
                        <a:pt x="4800" y="5067"/>
                      </a:cubicBezTo>
                      <a:cubicBezTo>
                        <a:pt x="4000" y="5067"/>
                        <a:pt x="4000" y="5067"/>
                        <a:pt x="4000" y="5067"/>
                      </a:cubicBezTo>
                      <a:cubicBezTo>
                        <a:pt x="3926" y="5067"/>
                        <a:pt x="3866" y="5007"/>
                        <a:pt x="3866" y="4934"/>
                      </a:cubicBezTo>
                      <a:cubicBezTo>
                        <a:pt x="3866" y="4800"/>
                        <a:pt x="3866" y="4800"/>
                        <a:pt x="3866" y="4800"/>
                      </a:cubicBezTo>
                      <a:cubicBezTo>
                        <a:pt x="3866" y="4727"/>
                        <a:pt x="3926" y="4667"/>
                        <a:pt x="4000" y="4667"/>
                      </a:cubicBezTo>
                      <a:cubicBezTo>
                        <a:pt x="4800" y="4667"/>
                        <a:pt x="4800" y="4667"/>
                        <a:pt x="4800" y="4667"/>
                      </a:cubicBezTo>
                      <a:cubicBezTo>
                        <a:pt x="4873" y="4667"/>
                        <a:pt x="4933" y="4727"/>
                        <a:pt x="4933" y="4800"/>
                      </a:cubicBezTo>
                      <a:lnTo>
                        <a:pt x="4933" y="4934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ＭＳ Ｐゴシック"/>
                    <a:cs typeface="+mn-cs"/>
                  </a:endParaRPr>
                </a:p>
              </p:txBody>
            </p:sp>
          </p:grpSp>
          <p:grpSp>
            <p:nvGrpSpPr>
              <p:cNvPr id="123" name="Group 122">
                <a:extLst>
                  <a:ext uri="{FF2B5EF4-FFF2-40B4-BE49-F238E27FC236}">
                    <a16:creationId xmlns:a16="http://schemas.microsoft.com/office/drawing/2014/main" id="{181A2F73-ACA1-744B-8C65-92CD10FA5503}"/>
                  </a:ext>
                </a:extLst>
              </p:cNvPr>
              <p:cNvGrpSpPr/>
              <p:nvPr/>
            </p:nvGrpSpPr>
            <p:grpSpPr>
              <a:xfrm>
                <a:off x="7158499" y="4465336"/>
                <a:ext cx="625377" cy="580708"/>
                <a:chOff x="9334500" y="2433638"/>
                <a:chExt cx="777875" cy="722313"/>
              </a:xfrm>
            </p:grpSpPr>
            <p:sp useBgFill="1">
              <p:nvSpPr>
                <p:cNvPr id="124" name="Freeform 48">
                  <a:extLst>
                    <a:ext uri="{FF2B5EF4-FFF2-40B4-BE49-F238E27FC236}">
                      <a16:creationId xmlns:a16="http://schemas.microsoft.com/office/drawing/2014/main" id="{0D7F6B42-A4C3-FA4F-830F-46F60298234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9334500" y="2433638"/>
                  <a:ext cx="777875" cy="722313"/>
                </a:xfrm>
                <a:custGeom>
                  <a:avLst/>
                  <a:gdLst>
                    <a:gd name="T0" fmla="*/ 506 w 3430"/>
                    <a:gd name="T1" fmla="*/ 2025 h 3184"/>
                    <a:gd name="T2" fmla="*/ 513 w 3430"/>
                    <a:gd name="T3" fmla="*/ 1761 h 3184"/>
                    <a:gd name="T4" fmla="*/ 508 w 3430"/>
                    <a:gd name="T5" fmla="*/ 1707 h 3184"/>
                    <a:gd name="T6" fmla="*/ 337 w 3430"/>
                    <a:gd name="T7" fmla="*/ 1519 h 3184"/>
                    <a:gd name="T8" fmla="*/ 506 w 3430"/>
                    <a:gd name="T9" fmla="*/ 1181 h 3184"/>
                    <a:gd name="T10" fmla="*/ 513 w 3430"/>
                    <a:gd name="T11" fmla="*/ 918 h 3184"/>
                    <a:gd name="T12" fmla="*/ 508 w 3430"/>
                    <a:gd name="T13" fmla="*/ 864 h 3184"/>
                    <a:gd name="T14" fmla="*/ 337 w 3430"/>
                    <a:gd name="T15" fmla="*/ 619 h 3184"/>
                    <a:gd name="T16" fmla="*/ 3005 w 3430"/>
                    <a:gd name="T17" fmla="*/ 3 h 3184"/>
                    <a:gd name="T18" fmla="*/ 3068 w 3430"/>
                    <a:gd name="T19" fmla="*/ 42 h 3184"/>
                    <a:gd name="T20" fmla="*/ 3092 w 3430"/>
                    <a:gd name="T21" fmla="*/ 113 h 3184"/>
                    <a:gd name="T22" fmla="*/ 3086 w 3430"/>
                    <a:gd name="T23" fmla="*/ 883 h 3184"/>
                    <a:gd name="T24" fmla="*/ 3091 w 3430"/>
                    <a:gd name="T25" fmla="*/ 936 h 3184"/>
                    <a:gd name="T26" fmla="*/ 3091 w 3430"/>
                    <a:gd name="T27" fmla="*/ 1707 h 3184"/>
                    <a:gd name="T28" fmla="*/ 3086 w 3430"/>
                    <a:gd name="T29" fmla="*/ 1761 h 3184"/>
                    <a:gd name="T30" fmla="*/ 3092 w 3430"/>
                    <a:gd name="T31" fmla="*/ 2208 h 3184"/>
                    <a:gd name="T32" fmla="*/ 3126 w 3430"/>
                    <a:gd name="T33" fmla="*/ 2249 h 3184"/>
                    <a:gd name="T34" fmla="*/ 3241 w 3430"/>
                    <a:gd name="T35" fmla="*/ 2257 h 3184"/>
                    <a:gd name="T36" fmla="*/ 3338 w 3430"/>
                    <a:gd name="T37" fmla="*/ 2311 h 3184"/>
                    <a:gd name="T38" fmla="*/ 3405 w 3430"/>
                    <a:gd name="T39" fmla="*/ 2400 h 3184"/>
                    <a:gd name="T40" fmla="*/ 3430 w 3430"/>
                    <a:gd name="T41" fmla="*/ 2512 h 3184"/>
                    <a:gd name="T42" fmla="*/ 3405 w 3430"/>
                    <a:gd name="T43" fmla="*/ 2623 h 3184"/>
                    <a:gd name="T44" fmla="*/ 3338 w 3430"/>
                    <a:gd name="T45" fmla="*/ 2712 h 3184"/>
                    <a:gd name="T46" fmla="*/ 3241 w 3430"/>
                    <a:gd name="T47" fmla="*/ 2766 h 3184"/>
                    <a:gd name="T48" fmla="*/ 3130 w 3430"/>
                    <a:gd name="T49" fmla="*/ 2774 h 3184"/>
                    <a:gd name="T50" fmla="*/ 3054 w 3430"/>
                    <a:gd name="T51" fmla="*/ 2770 h 3184"/>
                    <a:gd name="T52" fmla="*/ 2769 w 3430"/>
                    <a:gd name="T53" fmla="*/ 2995 h 3184"/>
                    <a:gd name="T54" fmla="*/ 2743 w 3430"/>
                    <a:gd name="T55" fmla="*/ 3090 h 3184"/>
                    <a:gd name="T56" fmla="*/ 2675 w 3430"/>
                    <a:gd name="T57" fmla="*/ 3157 h 3184"/>
                    <a:gd name="T58" fmla="*/ 2580 w 3430"/>
                    <a:gd name="T59" fmla="*/ 3184 h 3184"/>
                    <a:gd name="T60" fmla="*/ 2365 w 3430"/>
                    <a:gd name="T61" fmla="*/ 3172 h 3184"/>
                    <a:gd name="T62" fmla="*/ 2289 w 3430"/>
                    <a:gd name="T63" fmla="*/ 3123 h 3184"/>
                    <a:gd name="T64" fmla="*/ 2245 w 3430"/>
                    <a:gd name="T65" fmla="*/ 3042 h 3184"/>
                    <a:gd name="T66" fmla="*/ 1804 w 3430"/>
                    <a:gd name="T67" fmla="*/ 2907 h 3184"/>
                    <a:gd name="T68" fmla="*/ 1716 w 3430"/>
                    <a:gd name="T69" fmla="*/ 2929 h 3184"/>
                    <a:gd name="T70" fmla="*/ 1497 w 3430"/>
                    <a:gd name="T71" fmla="*/ 2918 h 3184"/>
                    <a:gd name="T72" fmla="*/ 1419 w 3430"/>
                    <a:gd name="T73" fmla="*/ 2862 h 3184"/>
                    <a:gd name="T74" fmla="*/ 1377 w 3430"/>
                    <a:gd name="T75" fmla="*/ 2774 h 3184"/>
                    <a:gd name="T76" fmla="*/ 618 w 3430"/>
                    <a:gd name="T77" fmla="*/ 2643 h 3184"/>
                    <a:gd name="T78" fmla="*/ 548 w 3430"/>
                    <a:gd name="T79" fmla="*/ 2619 h 3184"/>
                    <a:gd name="T80" fmla="*/ 509 w 3430"/>
                    <a:gd name="T81" fmla="*/ 2556 h 3184"/>
                    <a:gd name="T82" fmla="*/ 112 w 3430"/>
                    <a:gd name="T83" fmla="*/ 2362 h 3184"/>
                    <a:gd name="T84" fmla="*/ 42 w 3430"/>
                    <a:gd name="T85" fmla="*/ 2338 h 3184"/>
                    <a:gd name="T86" fmla="*/ 3 w 3430"/>
                    <a:gd name="T87" fmla="*/ 2275 h 3184"/>
                    <a:gd name="T88" fmla="*/ 3 w 3430"/>
                    <a:gd name="T89" fmla="*/ 369 h 3184"/>
                    <a:gd name="T90" fmla="*/ 42 w 3430"/>
                    <a:gd name="T91" fmla="*/ 306 h 3184"/>
                    <a:gd name="T92" fmla="*/ 112 w 3430"/>
                    <a:gd name="T93" fmla="*/ 282 h 3184"/>
                    <a:gd name="T94" fmla="*/ 509 w 3430"/>
                    <a:gd name="T95" fmla="*/ 87 h 3184"/>
                    <a:gd name="T96" fmla="*/ 548 w 3430"/>
                    <a:gd name="T97" fmla="*/ 25 h 3184"/>
                    <a:gd name="T98" fmla="*/ 618 w 3430"/>
                    <a:gd name="T99" fmla="*/ 0 h 31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3430" h="3184">
                      <a:moveTo>
                        <a:pt x="337" y="1519"/>
                      </a:moveTo>
                      <a:lnTo>
                        <a:pt x="337" y="2025"/>
                      </a:lnTo>
                      <a:lnTo>
                        <a:pt x="506" y="2025"/>
                      </a:lnTo>
                      <a:lnTo>
                        <a:pt x="506" y="1800"/>
                      </a:lnTo>
                      <a:lnTo>
                        <a:pt x="508" y="1780"/>
                      </a:lnTo>
                      <a:lnTo>
                        <a:pt x="513" y="1761"/>
                      </a:lnTo>
                      <a:lnTo>
                        <a:pt x="521" y="1743"/>
                      </a:lnTo>
                      <a:lnTo>
                        <a:pt x="513" y="1726"/>
                      </a:lnTo>
                      <a:lnTo>
                        <a:pt x="508" y="1707"/>
                      </a:lnTo>
                      <a:lnTo>
                        <a:pt x="506" y="1687"/>
                      </a:lnTo>
                      <a:lnTo>
                        <a:pt x="506" y="1519"/>
                      </a:lnTo>
                      <a:lnTo>
                        <a:pt x="337" y="1519"/>
                      </a:lnTo>
                      <a:close/>
                      <a:moveTo>
                        <a:pt x="337" y="619"/>
                      </a:moveTo>
                      <a:lnTo>
                        <a:pt x="337" y="1181"/>
                      </a:lnTo>
                      <a:lnTo>
                        <a:pt x="506" y="1181"/>
                      </a:lnTo>
                      <a:lnTo>
                        <a:pt x="506" y="956"/>
                      </a:lnTo>
                      <a:lnTo>
                        <a:pt x="508" y="936"/>
                      </a:lnTo>
                      <a:lnTo>
                        <a:pt x="513" y="918"/>
                      </a:lnTo>
                      <a:lnTo>
                        <a:pt x="521" y="900"/>
                      </a:lnTo>
                      <a:lnTo>
                        <a:pt x="513" y="883"/>
                      </a:lnTo>
                      <a:lnTo>
                        <a:pt x="508" y="864"/>
                      </a:lnTo>
                      <a:lnTo>
                        <a:pt x="506" y="844"/>
                      </a:lnTo>
                      <a:lnTo>
                        <a:pt x="506" y="619"/>
                      </a:lnTo>
                      <a:lnTo>
                        <a:pt x="337" y="619"/>
                      </a:lnTo>
                      <a:close/>
                      <a:moveTo>
                        <a:pt x="618" y="0"/>
                      </a:moveTo>
                      <a:lnTo>
                        <a:pt x="2980" y="0"/>
                      </a:lnTo>
                      <a:lnTo>
                        <a:pt x="3005" y="3"/>
                      </a:lnTo>
                      <a:lnTo>
                        <a:pt x="3030" y="12"/>
                      </a:lnTo>
                      <a:lnTo>
                        <a:pt x="3051" y="25"/>
                      </a:lnTo>
                      <a:lnTo>
                        <a:pt x="3068" y="42"/>
                      </a:lnTo>
                      <a:lnTo>
                        <a:pt x="3081" y="63"/>
                      </a:lnTo>
                      <a:lnTo>
                        <a:pt x="3090" y="87"/>
                      </a:lnTo>
                      <a:lnTo>
                        <a:pt x="3092" y="113"/>
                      </a:lnTo>
                      <a:lnTo>
                        <a:pt x="3092" y="844"/>
                      </a:lnTo>
                      <a:lnTo>
                        <a:pt x="3091" y="864"/>
                      </a:lnTo>
                      <a:lnTo>
                        <a:pt x="3086" y="883"/>
                      </a:lnTo>
                      <a:lnTo>
                        <a:pt x="3077" y="900"/>
                      </a:lnTo>
                      <a:lnTo>
                        <a:pt x="3086" y="918"/>
                      </a:lnTo>
                      <a:lnTo>
                        <a:pt x="3091" y="936"/>
                      </a:lnTo>
                      <a:lnTo>
                        <a:pt x="3092" y="956"/>
                      </a:lnTo>
                      <a:lnTo>
                        <a:pt x="3092" y="1687"/>
                      </a:lnTo>
                      <a:lnTo>
                        <a:pt x="3091" y="1707"/>
                      </a:lnTo>
                      <a:lnTo>
                        <a:pt x="3086" y="1726"/>
                      </a:lnTo>
                      <a:lnTo>
                        <a:pt x="3077" y="1743"/>
                      </a:lnTo>
                      <a:lnTo>
                        <a:pt x="3086" y="1761"/>
                      </a:lnTo>
                      <a:lnTo>
                        <a:pt x="3091" y="1780"/>
                      </a:lnTo>
                      <a:lnTo>
                        <a:pt x="3092" y="1800"/>
                      </a:lnTo>
                      <a:lnTo>
                        <a:pt x="3092" y="2208"/>
                      </a:lnTo>
                      <a:lnTo>
                        <a:pt x="3105" y="2220"/>
                      </a:lnTo>
                      <a:lnTo>
                        <a:pt x="3116" y="2234"/>
                      </a:lnTo>
                      <a:lnTo>
                        <a:pt x="3126" y="2249"/>
                      </a:lnTo>
                      <a:lnTo>
                        <a:pt x="3165" y="2247"/>
                      </a:lnTo>
                      <a:lnTo>
                        <a:pt x="3204" y="2249"/>
                      </a:lnTo>
                      <a:lnTo>
                        <a:pt x="3241" y="2257"/>
                      </a:lnTo>
                      <a:lnTo>
                        <a:pt x="3277" y="2271"/>
                      </a:lnTo>
                      <a:lnTo>
                        <a:pt x="3309" y="2289"/>
                      </a:lnTo>
                      <a:lnTo>
                        <a:pt x="3338" y="2311"/>
                      </a:lnTo>
                      <a:lnTo>
                        <a:pt x="3365" y="2338"/>
                      </a:lnTo>
                      <a:lnTo>
                        <a:pt x="3387" y="2367"/>
                      </a:lnTo>
                      <a:lnTo>
                        <a:pt x="3405" y="2400"/>
                      </a:lnTo>
                      <a:lnTo>
                        <a:pt x="3418" y="2435"/>
                      </a:lnTo>
                      <a:lnTo>
                        <a:pt x="3427" y="2473"/>
                      </a:lnTo>
                      <a:lnTo>
                        <a:pt x="3430" y="2512"/>
                      </a:lnTo>
                      <a:lnTo>
                        <a:pt x="3427" y="2551"/>
                      </a:lnTo>
                      <a:lnTo>
                        <a:pt x="3418" y="2588"/>
                      </a:lnTo>
                      <a:lnTo>
                        <a:pt x="3405" y="2623"/>
                      </a:lnTo>
                      <a:lnTo>
                        <a:pt x="3387" y="2656"/>
                      </a:lnTo>
                      <a:lnTo>
                        <a:pt x="3365" y="2685"/>
                      </a:lnTo>
                      <a:lnTo>
                        <a:pt x="3338" y="2712"/>
                      </a:lnTo>
                      <a:lnTo>
                        <a:pt x="3309" y="2734"/>
                      </a:lnTo>
                      <a:lnTo>
                        <a:pt x="3277" y="2752"/>
                      </a:lnTo>
                      <a:lnTo>
                        <a:pt x="3241" y="2766"/>
                      </a:lnTo>
                      <a:lnTo>
                        <a:pt x="3204" y="2774"/>
                      </a:lnTo>
                      <a:lnTo>
                        <a:pt x="3165" y="2776"/>
                      </a:lnTo>
                      <a:lnTo>
                        <a:pt x="3130" y="2774"/>
                      </a:lnTo>
                      <a:lnTo>
                        <a:pt x="3097" y="2768"/>
                      </a:lnTo>
                      <a:lnTo>
                        <a:pt x="3066" y="2757"/>
                      </a:lnTo>
                      <a:lnTo>
                        <a:pt x="3054" y="2770"/>
                      </a:lnTo>
                      <a:lnTo>
                        <a:pt x="3039" y="2780"/>
                      </a:lnTo>
                      <a:lnTo>
                        <a:pt x="2769" y="2947"/>
                      </a:lnTo>
                      <a:lnTo>
                        <a:pt x="2769" y="2995"/>
                      </a:lnTo>
                      <a:lnTo>
                        <a:pt x="2766" y="3029"/>
                      </a:lnTo>
                      <a:lnTo>
                        <a:pt x="2757" y="3060"/>
                      </a:lnTo>
                      <a:lnTo>
                        <a:pt x="2743" y="3090"/>
                      </a:lnTo>
                      <a:lnTo>
                        <a:pt x="2724" y="3116"/>
                      </a:lnTo>
                      <a:lnTo>
                        <a:pt x="2701" y="3138"/>
                      </a:lnTo>
                      <a:lnTo>
                        <a:pt x="2675" y="3157"/>
                      </a:lnTo>
                      <a:lnTo>
                        <a:pt x="2646" y="3171"/>
                      </a:lnTo>
                      <a:lnTo>
                        <a:pt x="2613" y="3181"/>
                      </a:lnTo>
                      <a:lnTo>
                        <a:pt x="2580" y="3184"/>
                      </a:lnTo>
                      <a:lnTo>
                        <a:pt x="2428" y="3184"/>
                      </a:lnTo>
                      <a:lnTo>
                        <a:pt x="2395" y="3181"/>
                      </a:lnTo>
                      <a:lnTo>
                        <a:pt x="2365" y="3172"/>
                      </a:lnTo>
                      <a:lnTo>
                        <a:pt x="2337" y="3161"/>
                      </a:lnTo>
                      <a:lnTo>
                        <a:pt x="2311" y="3144"/>
                      </a:lnTo>
                      <a:lnTo>
                        <a:pt x="2289" y="3123"/>
                      </a:lnTo>
                      <a:lnTo>
                        <a:pt x="2270" y="3098"/>
                      </a:lnTo>
                      <a:lnTo>
                        <a:pt x="2255" y="3072"/>
                      </a:lnTo>
                      <a:lnTo>
                        <a:pt x="2245" y="3042"/>
                      </a:lnTo>
                      <a:lnTo>
                        <a:pt x="2239" y="3011"/>
                      </a:lnTo>
                      <a:lnTo>
                        <a:pt x="1830" y="2890"/>
                      </a:lnTo>
                      <a:lnTo>
                        <a:pt x="1804" y="2907"/>
                      </a:lnTo>
                      <a:lnTo>
                        <a:pt x="1777" y="2919"/>
                      </a:lnTo>
                      <a:lnTo>
                        <a:pt x="1746" y="2926"/>
                      </a:lnTo>
                      <a:lnTo>
                        <a:pt x="1716" y="2929"/>
                      </a:lnTo>
                      <a:lnTo>
                        <a:pt x="1563" y="2929"/>
                      </a:lnTo>
                      <a:lnTo>
                        <a:pt x="1530" y="2926"/>
                      </a:lnTo>
                      <a:lnTo>
                        <a:pt x="1497" y="2918"/>
                      </a:lnTo>
                      <a:lnTo>
                        <a:pt x="1467" y="2903"/>
                      </a:lnTo>
                      <a:lnTo>
                        <a:pt x="1442" y="2885"/>
                      </a:lnTo>
                      <a:lnTo>
                        <a:pt x="1419" y="2862"/>
                      </a:lnTo>
                      <a:lnTo>
                        <a:pt x="1400" y="2835"/>
                      </a:lnTo>
                      <a:lnTo>
                        <a:pt x="1386" y="2806"/>
                      </a:lnTo>
                      <a:lnTo>
                        <a:pt x="1377" y="2774"/>
                      </a:lnTo>
                      <a:lnTo>
                        <a:pt x="1374" y="2740"/>
                      </a:lnTo>
                      <a:lnTo>
                        <a:pt x="1374" y="2643"/>
                      </a:lnTo>
                      <a:lnTo>
                        <a:pt x="618" y="2643"/>
                      </a:lnTo>
                      <a:lnTo>
                        <a:pt x="593" y="2640"/>
                      </a:lnTo>
                      <a:lnTo>
                        <a:pt x="569" y="2631"/>
                      </a:lnTo>
                      <a:lnTo>
                        <a:pt x="548" y="2619"/>
                      </a:lnTo>
                      <a:lnTo>
                        <a:pt x="530" y="2601"/>
                      </a:lnTo>
                      <a:lnTo>
                        <a:pt x="518" y="2580"/>
                      </a:lnTo>
                      <a:lnTo>
                        <a:pt x="509" y="2556"/>
                      </a:lnTo>
                      <a:lnTo>
                        <a:pt x="506" y="2531"/>
                      </a:lnTo>
                      <a:lnTo>
                        <a:pt x="506" y="2362"/>
                      </a:lnTo>
                      <a:lnTo>
                        <a:pt x="112" y="2362"/>
                      </a:lnTo>
                      <a:lnTo>
                        <a:pt x="87" y="2359"/>
                      </a:lnTo>
                      <a:lnTo>
                        <a:pt x="63" y="2350"/>
                      </a:lnTo>
                      <a:lnTo>
                        <a:pt x="42" y="2338"/>
                      </a:lnTo>
                      <a:lnTo>
                        <a:pt x="24" y="2320"/>
                      </a:lnTo>
                      <a:lnTo>
                        <a:pt x="12" y="2299"/>
                      </a:lnTo>
                      <a:lnTo>
                        <a:pt x="3" y="2275"/>
                      </a:lnTo>
                      <a:lnTo>
                        <a:pt x="0" y="2249"/>
                      </a:lnTo>
                      <a:lnTo>
                        <a:pt x="0" y="394"/>
                      </a:lnTo>
                      <a:lnTo>
                        <a:pt x="3" y="369"/>
                      </a:lnTo>
                      <a:lnTo>
                        <a:pt x="12" y="344"/>
                      </a:lnTo>
                      <a:lnTo>
                        <a:pt x="24" y="323"/>
                      </a:lnTo>
                      <a:lnTo>
                        <a:pt x="42" y="306"/>
                      </a:lnTo>
                      <a:lnTo>
                        <a:pt x="63" y="293"/>
                      </a:lnTo>
                      <a:lnTo>
                        <a:pt x="87" y="284"/>
                      </a:lnTo>
                      <a:lnTo>
                        <a:pt x="112" y="282"/>
                      </a:lnTo>
                      <a:lnTo>
                        <a:pt x="506" y="282"/>
                      </a:lnTo>
                      <a:lnTo>
                        <a:pt x="506" y="113"/>
                      </a:lnTo>
                      <a:lnTo>
                        <a:pt x="509" y="87"/>
                      </a:lnTo>
                      <a:lnTo>
                        <a:pt x="518" y="63"/>
                      </a:lnTo>
                      <a:lnTo>
                        <a:pt x="530" y="42"/>
                      </a:lnTo>
                      <a:lnTo>
                        <a:pt x="548" y="25"/>
                      </a:lnTo>
                      <a:lnTo>
                        <a:pt x="569" y="12"/>
                      </a:lnTo>
                      <a:lnTo>
                        <a:pt x="593" y="3"/>
                      </a:lnTo>
                      <a:lnTo>
                        <a:pt x="618" y="0"/>
                      </a:lnTo>
                      <a:close/>
                    </a:path>
                  </a:pathLst>
                </a:custGeom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ＭＳ Ｐゴシック"/>
                    <a:cs typeface="+mn-cs"/>
                  </a:endParaRPr>
                </a:p>
              </p:txBody>
            </p:sp>
            <p:sp>
              <p:nvSpPr>
                <p:cNvPr id="125" name="Freeform 49">
                  <a:extLst>
                    <a:ext uri="{FF2B5EF4-FFF2-40B4-BE49-F238E27FC236}">
                      <a16:creationId xmlns:a16="http://schemas.microsoft.com/office/drawing/2014/main" id="{5112531A-F7D5-094B-A6E7-D8F0643EA13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82200" y="2841626"/>
                  <a:ext cx="28575" cy="66675"/>
                </a:xfrm>
                <a:custGeom>
                  <a:avLst/>
                  <a:gdLst>
                    <a:gd name="T0" fmla="*/ 0 w 126"/>
                    <a:gd name="T1" fmla="*/ 0 h 296"/>
                    <a:gd name="T2" fmla="*/ 126 w 126"/>
                    <a:gd name="T3" fmla="*/ 0 h 296"/>
                    <a:gd name="T4" fmla="*/ 126 w 126"/>
                    <a:gd name="T5" fmla="*/ 296 h 296"/>
                    <a:gd name="T6" fmla="*/ 16 w 126"/>
                    <a:gd name="T7" fmla="*/ 186 h 296"/>
                    <a:gd name="T8" fmla="*/ 16 w 126"/>
                    <a:gd name="T9" fmla="*/ 76 h 296"/>
                    <a:gd name="T10" fmla="*/ 14 w 126"/>
                    <a:gd name="T11" fmla="*/ 50 h 296"/>
                    <a:gd name="T12" fmla="*/ 9 w 126"/>
                    <a:gd name="T13" fmla="*/ 24 h 296"/>
                    <a:gd name="T14" fmla="*/ 0 w 126"/>
                    <a:gd name="T15" fmla="*/ 0 h 2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6" h="296">
                      <a:moveTo>
                        <a:pt x="0" y="0"/>
                      </a:moveTo>
                      <a:lnTo>
                        <a:pt x="126" y="0"/>
                      </a:lnTo>
                      <a:lnTo>
                        <a:pt x="126" y="296"/>
                      </a:lnTo>
                      <a:lnTo>
                        <a:pt x="16" y="186"/>
                      </a:lnTo>
                      <a:lnTo>
                        <a:pt x="16" y="76"/>
                      </a:lnTo>
                      <a:lnTo>
                        <a:pt x="14" y="50"/>
                      </a:lnTo>
                      <a:lnTo>
                        <a:pt x="9" y="2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ＭＳ Ｐゴシック"/>
                    <a:cs typeface="+mn-cs"/>
                  </a:endParaRPr>
                </a:p>
              </p:txBody>
            </p:sp>
            <p:sp>
              <p:nvSpPr>
                <p:cNvPr id="126" name="Freeform 50">
                  <a:extLst>
                    <a:ext uri="{FF2B5EF4-FFF2-40B4-BE49-F238E27FC236}">
                      <a16:creationId xmlns:a16="http://schemas.microsoft.com/office/drawing/2014/main" id="{886CE632-9D49-2045-8956-679473F80E6B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9474200" y="2459038"/>
                  <a:ext cx="536575" cy="549275"/>
                </a:xfrm>
                <a:custGeom>
                  <a:avLst/>
                  <a:gdLst>
                    <a:gd name="T0" fmla="*/ 1069 w 2362"/>
                    <a:gd name="T1" fmla="*/ 2027 h 2418"/>
                    <a:gd name="T2" fmla="*/ 1127 w 2362"/>
                    <a:gd name="T3" fmla="*/ 2136 h 2418"/>
                    <a:gd name="T4" fmla="*/ 1237 w 2362"/>
                    <a:gd name="T5" fmla="*/ 2078 h 2418"/>
                    <a:gd name="T6" fmla="*/ 1179 w 2362"/>
                    <a:gd name="T7" fmla="*/ 1968 h 2418"/>
                    <a:gd name="T8" fmla="*/ 734 w 2362"/>
                    <a:gd name="T9" fmla="*/ 2008 h 2418"/>
                    <a:gd name="T10" fmla="*/ 772 w 2362"/>
                    <a:gd name="T11" fmla="*/ 2134 h 2418"/>
                    <a:gd name="T12" fmla="*/ 897 w 2362"/>
                    <a:gd name="T13" fmla="*/ 2096 h 2418"/>
                    <a:gd name="T14" fmla="*/ 860 w 2362"/>
                    <a:gd name="T15" fmla="*/ 1971 h 2418"/>
                    <a:gd name="T16" fmla="*/ 343 w 2362"/>
                    <a:gd name="T17" fmla="*/ 1935 h 2418"/>
                    <a:gd name="T18" fmla="*/ 284 w 2362"/>
                    <a:gd name="T19" fmla="*/ 2080 h 2418"/>
                    <a:gd name="T20" fmla="*/ 394 w 2362"/>
                    <a:gd name="T21" fmla="*/ 2190 h 2418"/>
                    <a:gd name="T22" fmla="*/ 539 w 2362"/>
                    <a:gd name="T23" fmla="*/ 2131 h 2418"/>
                    <a:gd name="T24" fmla="*/ 539 w 2362"/>
                    <a:gd name="T25" fmla="*/ 1973 h 2418"/>
                    <a:gd name="T26" fmla="*/ 0 w 2362"/>
                    <a:gd name="T27" fmla="*/ 1687 h 2418"/>
                    <a:gd name="T28" fmla="*/ 1597 w 2362"/>
                    <a:gd name="T29" fmla="*/ 2031 h 2418"/>
                    <a:gd name="T30" fmla="*/ 1361 w 2362"/>
                    <a:gd name="T31" fmla="*/ 2099 h 2418"/>
                    <a:gd name="T32" fmla="*/ 1174 w 2362"/>
                    <a:gd name="T33" fmla="*/ 2302 h 2418"/>
                    <a:gd name="T34" fmla="*/ 877 w 2362"/>
                    <a:gd name="T35" fmla="*/ 2299 h 2418"/>
                    <a:gd name="T36" fmla="*/ 0 w 2362"/>
                    <a:gd name="T37" fmla="*/ 2418 h 2418"/>
                    <a:gd name="T38" fmla="*/ 1634 w 2362"/>
                    <a:gd name="T39" fmla="*/ 1163 h 2418"/>
                    <a:gd name="T40" fmla="*/ 1669 w 2362"/>
                    <a:gd name="T41" fmla="*/ 1290 h 2418"/>
                    <a:gd name="T42" fmla="*/ 2078 w 2362"/>
                    <a:gd name="T43" fmla="*/ 1255 h 2418"/>
                    <a:gd name="T44" fmla="*/ 2042 w 2362"/>
                    <a:gd name="T45" fmla="*/ 1127 h 2418"/>
                    <a:gd name="T46" fmla="*/ 1081 w 2362"/>
                    <a:gd name="T47" fmla="*/ 1148 h 2418"/>
                    <a:gd name="T48" fmla="*/ 1093 w 2362"/>
                    <a:gd name="T49" fmla="*/ 1281 h 2418"/>
                    <a:gd name="T50" fmla="*/ 1226 w 2362"/>
                    <a:gd name="T51" fmla="*/ 1269 h 2418"/>
                    <a:gd name="T52" fmla="*/ 1214 w 2362"/>
                    <a:gd name="T53" fmla="*/ 1136 h 2418"/>
                    <a:gd name="T54" fmla="*/ 755 w 2362"/>
                    <a:gd name="T55" fmla="*/ 1136 h 2418"/>
                    <a:gd name="T56" fmla="*/ 743 w 2362"/>
                    <a:gd name="T57" fmla="*/ 1269 h 2418"/>
                    <a:gd name="T58" fmla="*/ 876 w 2362"/>
                    <a:gd name="T59" fmla="*/ 1281 h 2418"/>
                    <a:gd name="T60" fmla="*/ 888 w 2362"/>
                    <a:gd name="T61" fmla="*/ 1148 h 2418"/>
                    <a:gd name="T62" fmla="*/ 394 w 2362"/>
                    <a:gd name="T63" fmla="*/ 1071 h 2418"/>
                    <a:gd name="T64" fmla="*/ 284 w 2362"/>
                    <a:gd name="T65" fmla="*/ 1180 h 2418"/>
                    <a:gd name="T66" fmla="*/ 343 w 2362"/>
                    <a:gd name="T67" fmla="*/ 1326 h 2418"/>
                    <a:gd name="T68" fmla="*/ 501 w 2362"/>
                    <a:gd name="T69" fmla="*/ 1326 h 2418"/>
                    <a:gd name="T70" fmla="*/ 560 w 2362"/>
                    <a:gd name="T71" fmla="*/ 1180 h 2418"/>
                    <a:gd name="T72" fmla="*/ 450 w 2362"/>
                    <a:gd name="T73" fmla="*/ 1071 h 2418"/>
                    <a:gd name="T74" fmla="*/ 0 w 2362"/>
                    <a:gd name="T75" fmla="*/ 843 h 2418"/>
                    <a:gd name="T76" fmla="*/ 1631 w 2362"/>
                    <a:gd name="T77" fmla="*/ 337 h 2418"/>
                    <a:gd name="T78" fmla="*/ 1687 w 2362"/>
                    <a:gd name="T79" fmla="*/ 450 h 2418"/>
                    <a:gd name="T80" fmla="*/ 2081 w 2362"/>
                    <a:gd name="T81" fmla="*/ 393 h 2418"/>
                    <a:gd name="T82" fmla="*/ 2025 w 2362"/>
                    <a:gd name="T83" fmla="*/ 281 h 2418"/>
                    <a:gd name="T84" fmla="*/ 1072 w 2362"/>
                    <a:gd name="T85" fmla="*/ 321 h 2418"/>
                    <a:gd name="T86" fmla="*/ 1109 w 2362"/>
                    <a:gd name="T87" fmla="*/ 447 h 2418"/>
                    <a:gd name="T88" fmla="*/ 1235 w 2362"/>
                    <a:gd name="T89" fmla="*/ 410 h 2418"/>
                    <a:gd name="T90" fmla="*/ 1197 w 2362"/>
                    <a:gd name="T91" fmla="*/ 284 h 2418"/>
                    <a:gd name="T92" fmla="*/ 743 w 2362"/>
                    <a:gd name="T93" fmla="*/ 305 h 2418"/>
                    <a:gd name="T94" fmla="*/ 755 w 2362"/>
                    <a:gd name="T95" fmla="*/ 438 h 2418"/>
                    <a:gd name="T96" fmla="*/ 888 w 2362"/>
                    <a:gd name="T97" fmla="*/ 426 h 2418"/>
                    <a:gd name="T98" fmla="*/ 876 w 2362"/>
                    <a:gd name="T99" fmla="*/ 293 h 2418"/>
                    <a:gd name="T100" fmla="*/ 368 w 2362"/>
                    <a:gd name="T101" fmla="*/ 236 h 2418"/>
                    <a:gd name="T102" fmla="*/ 282 w 2362"/>
                    <a:gd name="T103" fmla="*/ 366 h 2418"/>
                    <a:gd name="T104" fmla="*/ 368 w 2362"/>
                    <a:gd name="T105" fmla="*/ 494 h 2418"/>
                    <a:gd name="T106" fmla="*/ 522 w 2362"/>
                    <a:gd name="T107" fmla="*/ 465 h 2418"/>
                    <a:gd name="T108" fmla="*/ 551 w 2362"/>
                    <a:gd name="T109" fmla="*/ 311 h 2418"/>
                    <a:gd name="T110" fmla="*/ 423 w 2362"/>
                    <a:gd name="T111" fmla="*/ 225 h 24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2362" h="2418">
                      <a:moveTo>
                        <a:pt x="1127" y="1968"/>
                      </a:moveTo>
                      <a:lnTo>
                        <a:pt x="1109" y="1971"/>
                      </a:lnTo>
                      <a:lnTo>
                        <a:pt x="1093" y="1980"/>
                      </a:lnTo>
                      <a:lnTo>
                        <a:pt x="1081" y="1992"/>
                      </a:lnTo>
                      <a:lnTo>
                        <a:pt x="1072" y="2008"/>
                      </a:lnTo>
                      <a:lnTo>
                        <a:pt x="1069" y="2027"/>
                      </a:lnTo>
                      <a:lnTo>
                        <a:pt x="1069" y="2078"/>
                      </a:lnTo>
                      <a:lnTo>
                        <a:pt x="1072" y="2096"/>
                      </a:lnTo>
                      <a:lnTo>
                        <a:pt x="1081" y="2113"/>
                      </a:lnTo>
                      <a:lnTo>
                        <a:pt x="1093" y="2125"/>
                      </a:lnTo>
                      <a:lnTo>
                        <a:pt x="1109" y="2134"/>
                      </a:lnTo>
                      <a:lnTo>
                        <a:pt x="1127" y="2136"/>
                      </a:lnTo>
                      <a:lnTo>
                        <a:pt x="1179" y="2136"/>
                      </a:lnTo>
                      <a:lnTo>
                        <a:pt x="1197" y="2134"/>
                      </a:lnTo>
                      <a:lnTo>
                        <a:pt x="1214" y="2125"/>
                      </a:lnTo>
                      <a:lnTo>
                        <a:pt x="1226" y="2113"/>
                      </a:lnTo>
                      <a:lnTo>
                        <a:pt x="1235" y="2096"/>
                      </a:lnTo>
                      <a:lnTo>
                        <a:pt x="1237" y="2078"/>
                      </a:lnTo>
                      <a:lnTo>
                        <a:pt x="1237" y="2027"/>
                      </a:lnTo>
                      <a:lnTo>
                        <a:pt x="1235" y="2008"/>
                      </a:lnTo>
                      <a:lnTo>
                        <a:pt x="1226" y="1992"/>
                      </a:lnTo>
                      <a:lnTo>
                        <a:pt x="1214" y="1980"/>
                      </a:lnTo>
                      <a:lnTo>
                        <a:pt x="1197" y="1971"/>
                      </a:lnTo>
                      <a:lnTo>
                        <a:pt x="1179" y="1968"/>
                      </a:lnTo>
                      <a:lnTo>
                        <a:pt x="1127" y="1968"/>
                      </a:lnTo>
                      <a:close/>
                      <a:moveTo>
                        <a:pt x="790" y="1968"/>
                      </a:moveTo>
                      <a:lnTo>
                        <a:pt x="772" y="1971"/>
                      </a:lnTo>
                      <a:lnTo>
                        <a:pt x="755" y="1980"/>
                      </a:lnTo>
                      <a:lnTo>
                        <a:pt x="743" y="1992"/>
                      </a:lnTo>
                      <a:lnTo>
                        <a:pt x="734" y="2008"/>
                      </a:lnTo>
                      <a:lnTo>
                        <a:pt x="731" y="2027"/>
                      </a:lnTo>
                      <a:lnTo>
                        <a:pt x="731" y="2078"/>
                      </a:lnTo>
                      <a:lnTo>
                        <a:pt x="734" y="2096"/>
                      </a:lnTo>
                      <a:lnTo>
                        <a:pt x="743" y="2113"/>
                      </a:lnTo>
                      <a:lnTo>
                        <a:pt x="755" y="2125"/>
                      </a:lnTo>
                      <a:lnTo>
                        <a:pt x="772" y="2134"/>
                      </a:lnTo>
                      <a:lnTo>
                        <a:pt x="790" y="2136"/>
                      </a:lnTo>
                      <a:lnTo>
                        <a:pt x="841" y="2136"/>
                      </a:lnTo>
                      <a:lnTo>
                        <a:pt x="860" y="2134"/>
                      </a:lnTo>
                      <a:lnTo>
                        <a:pt x="876" y="2125"/>
                      </a:lnTo>
                      <a:lnTo>
                        <a:pt x="888" y="2113"/>
                      </a:lnTo>
                      <a:lnTo>
                        <a:pt x="897" y="2096"/>
                      </a:lnTo>
                      <a:lnTo>
                        <a:pt x="900" y="2078"/>
                      </a:lnTo>
                      <a:lnTo>
                        <a:pt x="900" y="2027"/>
                      </a:lnTo>
                      <a:lnTo>
                        <a:pt x="897" y="2008"/>
                      </a:lnTo>
                      <a:lnTo>
                        <a:pt x="888" y="1992"/>
                      </a:lnTo>
                      <a:lnTo>
                        <a:pt x="876" y="1980"/>
                      </a:lnTo>
                      <a:lnTo>
                        <a:pt x="860" y="1971"/>
                      </a:lnTo>
                      <a:lnTo>
                        <a:pt x="841" y="1968"/>
                      </a:lnTo>
                      <a:lnTo>
                        <a:pt x="790" y="1968"/>
                      </a:lnTo>
                      <a:close/>
                      <a:moveTo>
                        <a:pt x="423" y="1912"/>
                      </a:moveTo>
                      <a:lnTo>
                        <a:pt x="394" y="1914"/>
                      </a:lnTo>
                      <a:lnTo>
                        <a:pt x="368" y="1923"/>
                      </a:lnTo>
                      <a:lnTo>
                        <a:pt x="343" y="1935"/>
                      </a:lnTo>
                      <a:lnTo>
                        <a:pt x="323" y="1953"/>
                      </a:lnTo>
                      <a:lnTo>
                        <a:pt x="305" y="1973"/>
                      </a:lnTo>
                      <a:lnTo>
                        <a:pt x="293" y="1998"/>
                      </a:lnTo>
                      <a:lnTo>
                        <a:pt x="284" y="2024"/>
                      </a:lnTo>
                      <a:lnTo>
                        <a:pt x="282" y="2053"/>
                      </a:lnTo>
                      <a:lnTo>
                        <a:pt x="284" y="2080"/>
                      </a:lnTo>
                      <a:lnTo>
                        <a:pt x="293" y="2106"/>
                      </a:lnTo>
                      <a:lnTo>
                        <a:pt x="305" y="2131"/>
                      </a:lnTo>
                      <a:lnTo>
                        <a:pt x="323" y="2152"/>
                      </a:lnTo>
                      <a:lnTo>
                        <a:pt x="343" y="2169"/>
                      </a:lnTo>
                      <a:lnTo>
                        <a:pt x="368" y="2181"/>
                      </a:lnTo>
                      <a:lnTo>
                        <a:pt x="394" y="2190"/>
                      </a:lnTo>
                      <a:lnTo>
                        <a:pt x="423" y="2193"/>
                      </a:lnTo>
                      <a:lnTo>
                        <a:pt x="450" y="2190"/>
                      </a:lnTo>
                      <a:lnTo>
                        <a:pt x="476" y="2181"/>
                      </a:lnTo>
                      <a:lnTo>
                        <a:pt x="501" y="2169"/>
                      </a:lnTo>
                      <a:lnTo>
                        <a:pt x="522" y="2152"/>
                      </a:lnTo>
                      <a:lnTo>
                        <a:pt x="539" y="2131"/>
                      </a:lnTo>
                      <a:lnTo>
                        <a:pt x="551" y="2106"/>
                      </a:lnTo>
                      <a:lnTo>
                        <a:pt x="560" y="2080"/>
                      </a:lnTo>
                      <a:lnTo>
                        <a:pt x="563" y="2053"/>
                      </a:lnTo>
                      <a:lnTo>
                        <a:pt x="560" y="2024"/>
                      </a:lnTo>
                      <a:lnTo>
                        <a:pt x="551" y="1998"/>
                      </a:lnTo>
                      <a:lnTo>
                        <a:pt x="539" y="1973"/>
                      </a:lnTo>
                      <a:lnTo>
                        <a:pt x="522" y="1953"/>
                      </a:lnTo>
                      <a:lnTo>
                        <a:pt x="501" y="1935"/>
                      </a:lnTo>
                      <a:lnTo>
                        <a:pt x="476" y="1923"/>
                      </a:lnTo>
                      <a:lnTo>
                        <a:pt x="450" y="1914"/>
                      </a:lnTo>
                      <a:lnTo>
                        <a:pt x="423" y="1912"/>
                      </a:lnTo>
                      <a:close/>
                      <a:moveTo>
                        <a:pt x="0" y="1687"/>
                      </a:moveTo>
                      <a:lnTo>
                        <a:pt x="1739" y="1687"/>
                      </a:lnTo>
                      <a:lnTo>
                        <a:pt x="1730" y="1711"/>
                      </a:lnTo>
                      <a:lnTo>
                        <a:pt x="1724" y="1737"/>
                      </a:lnTo>
                      <a:lnTo>
                        <a:pt x="1723" y="1763"/>
                      </a:lnTo>
                      <a:lnTo>
                        <a:pt x="1723" y="1892"/>
                      </a:lnTo>
                      <a:lnTo>
                        <a:pt x="1597" y="2031"/>
                      </a:lnTo>
                      <a:lnTo>
                        <a:pt x="1504" y="2031"/>
                      </a:lnTo>
                      <a:lnTo>
                        <a:pt x="1470" y="2035"/>
                      </a:lnTo>
                      <a:lnTo>
                        <a:pt x="1439" y="2044"/>
                      </a:lnTo>
                      <a:lnTo>
                        <a:pt x="1409" y="2058"/>
                      </a:lnTo>
                      <a:lnTo>
                        <a:pt x="1383" y="2077"/>
                      </a:lnTo>
                      <a:lnTo>
                        <a:pt x="1361" y="2099"/>
                      </a:lnTo>
                      <a:lnTo>
                        <a:pt x="1342" y="2125"/>
                      </a:lnTo>
                      <a:lnTo>
                        <a:pt x="1328" y="2155"/>
                      </a:lnTo>
                      <a:lnTo>
                        <a:pt x="1318" y="2187"/>
                      </a:lnTo>
                      <a:lnTo>
                        <a:pt x="1315" y="2220"/>
                      </a:lnTo>
                      <a:lnTo>
                        <a:pt x="1315" y="2238"/>
                      </a:lnTo>
                      <a:lnTo>
                        <a:pt x="1174" y="2302"/>
                      </a:lnTo>
                      <a:lnTo>
                        <a:pt x="1149" y="2293"/>
                      </a:lnTo>
                      <a:lnTo>
                        <a:pt x="1124" y="2288"/>
                      </a:lnTo>
                      <a:lnTo>
                        <a:pt x="1098" y="2286"/>
                      </a:lnTo>
                      <a:lnTo>
                        <a:pt x="945" y="2286"/>
                      </a:lnTo>
                      <a:lnTo>
                        <a:pt x="910" y="2289"/>
                      </a:lnTo>
                      <a:lnTo>
                        <a:pt x="877" y="2299"/>
                      </a:lnTo>
                      <a:lnTo>
                        <a:pt x="847" y="2313"/>
                      </a:lnTo>
                      <a:lnTo>
                        <a:pt x="821" y="2334"/>
                      </a:lnTo>
                      <a:lnTo>
                        <a:pt x="798" y="2358"/>
                      </a:lnTo>
                      <a:lnTo>
                        <a:pt x="780" y="2386"/>
                      </a:lnTo>
                      <a:lnTo>
                        <a:pt x="766" y="2418"/>
                      </a:lnTo>
                      <a:lnTo>
                        <a:pt x="0" y="2418"/>
                      </a:lnTo>
                      <a:lnTo>
                        <a:pt x="0" y="1687"/>
                      </a:lnTo>
                      <a:close/>
                      <a:moveTo>
                        <a:pt x="1687" y="1124"/>
                      </a:moveTo>
                      <a:lnTo>
                        <a:pt x="1669" y="1127"/>
                      </a:lnTo>
                      <a:lnTo>
                        <a:pt x="1654" y="1136"/>
                      </a:lnTo>
                      <a:lnTo>
                        <a:pt x="1642" y="1147"/>
                      </a:lnTo>
                      <a:lnTo>
                        <a:pt x="1634" y="1163"/>
                      </a:lnTo>
                      <a:lnTo>
                        <a:pt x="1631" y="1181"/>
                      </a:lnTo>
                      <a:lnTo>
                        <a:pt x="1631" y="1237"/>
                      </a:lnTo>
                      <a:lnTo>
                        <a:pt x="1634" y="1255"/>
                      </a:lnTo>
                      <a:lnTo>
                        <a:pt x="1642" y="1270"/>
                      </a:lnTo>
                      <a:lnTo>
                        <a:pt x="1654" y="1282"/>
                      </a:lnTo>
                      <a:lnTo>
                        <a:pt x="1669" y="1290"/>
                      </a:lnTo>
                      <a:lnTo>
                        <a:pt x="1687" y="1293"/>
                      </a:lnTo>
                      <a:lnTo>
                        <a:pt x="2025" y="1293"/>
                      </a:lnTo>
                      <a:lnTo>
                        <a:pt x="2042" y="1290"/>
                      </a:lnTo>
                      <a:lnTo>
                        <a:pt x="2058" y="1282"/>
                      </a:lnTo>
                      <a:lnTo>
                        <a:pt x="2070" y="1270"/>
                      </a:lnTo>
                      <a:lnTo>
                        <a:pt x="2078" y="1255"/>
                      </a:lnTo>
                      <a:lnTo>
                        <a:pt x="2081" y="1237"/>
                      </a:lnTo>
                      <a:lnTo>
                        <a:pt x="2081" y="1181"/>
                      </a:lnTo>
                      <a:lnTo>
                        <a:pt x="2078" y="1163"/>
                      </a:lnTo>
                      <a:lnTo>
                        <a:pt x="2070" y="1147"/>
                      </a:lnTo>
                      <a:lnTo>
                        <a:pt x="2058" y="1136"/>
                      </a:lnTo>
                      <a:lnTo>
                        <a:pt x="2042" y="1127"/>
                      </a:lnTo>
                      <a:lnTo>
                        <a:pt x="2025" y="1124"/>
                      </a:lnTo>
                      <a:lnTo>
                        <a:pt x="1687" y="1124"/>
                      </a:lnTo>
                      <a:close/>
                      <a:moveTo>
                        <a:pt x="1127" y="1124"/>
                      </a:moveTo>
                      <a:lnTo>
                        <a:pt x="1109" y="1127"/>
                      </a:lnTo>
                      <a:lnTo>
                        <a:pt x="1093" y="1136"/>
                      </a:lnTo>
                      <a:lnTo>
                        <a:pt x="1081" y="1148"/>
                      </a:lnTo>
                      <a:lnTo>
                        <a:pt x="1072" y="1165"/>
                      </a:lnTo>
                      <a:lnTo>
                        <a:pt x="1069" y="1183"/>
                      </a:lnTo>
                      <a:lnTo>
                        <a:pt x="1069" y="1234"/>
                      </a:lnTo>
                      <a:lnTo>
                        <a:pt x="1072" y="1253"/>
                      </a:lnTo>
                      <a:lnTo>
                        <a:pt x="1081" y="1269"/>
                      </a:lnTo>
                      <a:lnTo>
                        <a:pt x="1093" y="1281"/>
                      </a:lnTo>
                      <a:lnTo>
                        <a:pt x="1109" y="1290"/>
                      </a:lnTo>
                      <a:lnTo>
                        <a:pt x="1127" y="1293"/>
                      </a:lnTo>
                      <a:lnTo>
                        <a:pt x="1179" y="1293"/>
                      </a:lnTo>
                      <a:lnTo>
                        <a:pt x="1197" y="1290"/>
                      </a:lnTo>
                      <a:lnTo>
                        <a:pt x="1214" y="1281"/>
                      </a:lnTo>
                      <a:lnTo>
                        <a:pt x="1226" y="1269"/>
                      </a:lnTo>
                      <a:lnTo>
                        <a:pt x="1235" y="1253"/>
                      </a:lnTo>
                      <a:lnTo>
                        <a:pt x="1237" y="1234"/>
                      </a:lnTo>
                      <a:lnTo>
                        <a:pt x="1237" y="1183"/>
                      </a:lnTo>
                      <a:lnTo>
                        <a:pt x="1235" y="1165"/>
                      </a:lnTo>
                      <a:lnTo>
                        <a:pt x="1226" y="1148"/>
                      </a:lnTo>
                      <a:lnTo>
                        <a:pt x="1214" y="1136"/>
                      </a:lnTo>
                      <a:lnTo>
                        <a:pt x="1197" y="1127"/>
                      </a:lnTo>
                      <a:lnTo>
                        <a:pt x="1179" y="1124"/>
                      </a:lnTo>
                      <a:lnTo>
                        <a:pt x="1127" y="1124"/>
                      </a:lnTo>
                      <a:close/>
                      <a:moveTo>
                        <a:pt x="790" y="1124"/>
                      </a:moveTo>
                      <a:lnTo>
                        <a:pt x="772" y="1127"/>
                      </a:lnTo>
                      <a:lnTo>
                        <a:pt x="755" y="1136"/>
                      </a:lnTo>
                      <a:lnTo>
                        <a:pt x="743" y="1148"/>
                      </a:lnTo>
                      <a:lnTo>
                        <a:pt x="734" y="1165"/>
                      </a:lnTo>
                      <a:lnTo>
                        <a:pt x="731" y="1183"/>
                      </a:lnTo>
                      <a:lnTo>
                        <a:pt x="731" y="1234"/>
                      </a:lnTo>
                      <a:lnTo>
                        <a:pt x="734" y="1253"/>
                      </a:lnTo>
                      <a:lnTo>
                        <a:pt x="743" y="1269"/>
                      </a:lnTo>
                      <a:lnTo>
                        <a:pt x="755" y="1281"/>
                      </a:lnTo>
                      <a:lnTo>
                        <a:pt x="772" y="1290"/>
                      </a:lnTo>
                      <a:lnTo>
                        <a:pt x="790" y="1293"/>
                      </a:lnTo>
                      <a:lnTo>
                        <a:pt x="841" y="1293"/>
                      </a:lnTo>
                      <a:lnTo>
                        <a:pt x="860" y="1290"/>
                      </a:lnTo>
                      <a:lnTo>
                        <a:pt x="876" y="1281"/>
                      </a:lnTo>
                      <a:lnTo>
                        <a:pt x="888" y="1269"/>
                      </a:lnTo>
                      <a:lnTo>
                        <a:pt x="897" y="1253"/>
                      </a:lnTo>
                      <a:lnTo>
                        <a:pt x="900" y="1234"/>
                      </a:lnTo>
                      <a:lnTo>
                        <a:pt x="900" y="1183"/>
                      </a:lnTo>
                      <a:lnTo>
                        <a:pt x="897" y="1165"/>
                      </a:lnTo>
                      <a:lnTo>
                        <a:pt x="888" y="1148"/>
                      </a:lnTo>
                      <a:lnTo>
                        <a:pt x="876" y="1136"/>
                      </a:lnTo>
                      <a:lnTo>
                        <a:pt x="860" y="1127"/>
                      </a:lnTo>
                      <a:lnTo>
                        <a:pt x="841" y="1124"/>
                      </a:lnTo>
                      <a:lnTo>
                        <a:pt x="790" y="1124"/>
                      </a:lnTo>
                      <a:close/>
                      <a:moveTo>
                        <a:pt x="423" y="1068"/>
                      </a:moveTo>
                      <a:lnTo>
                        <a:pt x="394" y="1071"/>
                      </a:lnTo>
                      <a:lnTo>
                        <a:pt x="368" y="1080"/>
                      </a:lnTo>
                      <a:lnTo>
                        <a:pt x="343" y="1092"/>
                      </a:lnTo>
                      <a:lnTo>
                        <a:pt x="323" y="1109"/>
                      </a:lnTo>
                      <a:lnTo>
                        <a:pt x="305" y="1130"/>
                      </a:lnTo>
                      <a:lnTo>
                        <a:pt x="293" y="1154"/>
                      </a:lnTo>
                      <a:lnTo>
                        <a:pt x="284" y="1180"/>
                      </a:lnTo>
                      <a:lnTo>
                        <a:pt x="282" y="1208"/>
                      </a:lnTo>
                      <a:lnTo>
                        <a:pt x="284" y="1237"/>
                      </a:lnTo>
                      <a:lnTo>
                        <a:pt x="293" y="1263"/>
                      </a:lnTo>
                      <a:lnTo>
                        <a:pt x="305" y="1288"/>
                      </a:lnTo>
                      <a:lnTo>
                        <a:pt x="323" y="1308"/>
                      </a:lnTo>
                      <a:lnTo>
                        <a:pt x="343" y="1326"/>
                      </a:lnTo>
                      <a:lnTo>
                        <a:pt x="368" y="1338"/>
                      </a:lnTo>
                      <a:lnTo>
                        <a:pt x="394" y="1347"/>
                      </a:lnTo>
                      <a:lnTo>
                        <a:pt x="423" y="1349"/>
                      </a:lnTo>
                      <a:lnTo>
                        <a:pt x="450" y="1347"/>
                      </a:lnTo>
                      <a:lnTo>
                        <a:pt x="476" y="1338"/>
                      </a:lnTo>
                      <a:lnTo>
                        <a:pt x="501" y="1326"/>
                      </a:lnTo>
                      <a:lnTo>
                        <a:pt x="522" y="1308"/>
                      </a:lnTo>
                      <a:lnTo>
                        <a:pt x="539" y="1288"/>
                      </a:lnTo>
                      <a:lnTo>
                        <a:pt x="551" y="1263"/>
                      </a:lnTo>
                      <a:lnTo>
                        <a:pt x="560" y="1237"/>
                      </a:lnTo>
                      <a:lnTo>
                        <a:pt x="563" y="1208"/>
                      </a:lnTo>
                      <a:lnTo>
                        <a:pt x="560" y="1180"/>
                      </a:lnTo>
                      <a:lnTo>
                        <a:pt x="551" y="1154"/>
                      </a:lnTo>
                      <a:lnTo>
                        <a:pt x="539" y="1130"/>
                      </a:lnTo>
                      <a:lnTo>
                        <a:pt x="522" y="1109"/>
                      </a:lnTo>
                      <a:lnTo>
                        <a:pt x="501" y="1092"/>
                      </a:lnTo>
                      <a:lnTo>
                        <a:pt x="476" y="1080"/>
                      </a:lnTo>
                      <a:lnTo>
                        <a:pt x="450" y="1071"/>
                      </a:lnTo>
                      <a:lnTo>
                        <a:pt x="423" y="1068"/>
                      </a:lnTo>
                      <a:close/>
                      <a:moveTo>
                        <a:pt x="0" y="843"/>
                      </a:moveTo>
                      <a:lnTo>
                        <a:pt x="2362" y="843"/>
                      </a:lnTo>
                      <a:lnTo>
                        <a:pt x="2362" y="1574"/>
                      </a:lnTo>
                      <a:lnTo>
                        <a:pt x="0" y="1574"/>
                      </a:lnTo>
                      <a:lnTo>
                        <a:pt x="0" y="843"/>
                      </a:lnTo>
                      <a:close/>
                      <a:moveTo>
                        <a:pt x="1687" y="281"/>
                      </a:moveTo>
                      <a:lnTo>
                        <a:pt x="1669" y="284"/>
                      </a:lnTo>
                      <a:lnTo>
                        <a:pt x="1654" y="292"/>
                      </a:lnTo>
                      <a:lnTo>
                        <a:pt x="1642" y="304"/>
                      </a:lnTo>
                      <a:lnTo>
                        <a:pt x="1634" y="319"/>
                      </a:lnTo>
                      <a:lnTo>
                        <a:pt x="1631" y="337"/>
                      </a:lnTo>
                      <a:lnTo>
                        <a:pt x="1631" y="393"/>
                      </a:lnTo>
                      <a:lnTo>
                        <a:pt x="1634" y="411"/>
                      </a:lnTo>
                      <a:lnTo>
                        <a:pt x="1642" y="427"/>
                      </a:lnTo>
                      <a:lnTo>
                        <a:pt x="1654" y="438"/>
                      </a:lnTo>
                      <a:lnTo>
                        <a:pt x="1669" y="447"/>
                      </a:lnTo>
                      <a:lnTo>
                        <a:pt x="1687" y="450"/>
                      </a:lnTo>
                      <a:lnTo>
                        <a:pt x="2025" y="450"/>
                      </a:lnTo>
                      <a:lnTo>
                        <a:pt x="2042" y="447"/>
                      </a:lnTo>
                      <a:lnTo>
                        <a:pt x="2058" y="438"/>
                      </a:lnTo>
                      <a:lnTo>
                        <a:pt x="2070" y="427"/>
                      </a:lnTo>
                      <a:lnTo>
                        <a:pt x="2078" y="411"/>
                      </a:lnTo>
                      <a:lnTo>
                        <a:pt x="2081" y="393"/>
                      </a:lnTo>
                      <a:lnTo>
                        <a:pt x="2081" y="337"/>
                      </a:lnTo>
                      <a:lnTo>
                        <a:pt x="2078" y="319"/>
                      </a:lnTo>
                      <a:lnTo>
                        <a:pt x="2070" y="304"/>
                      </a:lnTo>
                      <a:lnTo>
                        <a:pt x="2058" y="292"/>
                      </a:lnTo>
                      <a:lnTo>
                        <a:pt x="2042" y="284"/>
                      </a:lnTo>
                      <a:lnTo>
                        <a:pt x="2025" y="281"/>
                      </a:lnTo>
                      <a:lnTo>
                        <a:pt x="1687" y="281"/>
                      </a:lnTo>
                      <a:close/>
                      <a:moveTo>
                        <a:pt x="1127" y="281"/>
                      </a:moveTo>
                      <a:lnTo>
                        <a:pt x="1109" y="284"/>
                      </a:lnTo>
                      <a:lnTo>
                        <a:pt x="1093" y="293"/>
                      </a:lnTo>
                      <a:lnTo>
                        <a:pt x="1081" y="305"/>
                      </a:lnTo>
                      <a:lnTo>
                        <a:pt x="1072" y="321"/>
                      </a:lnTo>
                      <a:lnTo>
                        <a:pt x="1069" y="340"/>
                      </a:lnTo>
                      <a:lnTo>
                        <a:pt x="1069" y="391"/>
                      </a:lnTo>
                      <a:lnTo>
                        <a:pt x="1072" y="410"/>
                      </a:lnTo>
                      <a:lnTo>
                        <a:pt x="1081" y="426"/>
                      </a:lnTo>
                      <a:lnTo>
                        <a:pt x="1093" y="438"/>
                      </a:lnTo>
                      <a:lnTo>
                        <a:pt x="1109" y="447"/>
                      </a:lnTo>
                      <a:lnTo>
                        <a:pt x="1127" y="450"/>
                      </a:lnTo>
                      <a:lnTo>
                        <a:pt x="1179" y="450"/>
                      </a:lnTo>
                      <a:lnTo>
                        <a:pt x="1197" y="447"/>
                      </a:lnTo>
                      <a:lnTo>
                        <a:pt x="1214" y="438"/>
                      </a:lnTo>
                      <a:lnTo>
                        <a:pt x="1226" y="426"/>
                      </a:lnTo>
                      <a:lnTo>
                        <a:pt x="1235" y="410"/>
                      </a:lnTo>
                      <a:lnTo>
                        <a:pt x="1237" y="391"/>
                      </a:lnTo>
                      <a:lnTo>
                        <a:pt x="1237" y="340"/>
                      </a:lnTo>
                      <a:lnTo>
                        <a:pt x="1235" y="321"/>
                      </a:lnTo>
                      <a:lnTo>
                        <a:pt x="1226" y="305"/>
                      </a:lnTo>
                      <a:lnTo>
                        <a:pt x="1214" y="293"/>
                      </a:lnTo>
                      <a:lnTo>
                        <a:pt x="1197" y="284"/>
                      </a:lnTo>
                      <a:lnTo>
                        <a:pt x="1179" y="281"/>
                      </a:lnTo>
                      <a:lnTo>
                        <a:pt x="1127" y="281"/>
                      </a:lnTo>
                      <a:close/>
                      <a:moveTo>
                        <a:pt x="790" y="281"/>
                      </a:moveTo>
                      <a:lnTo>
                        <a:pt x="772" y="284"/>
                      </a:lnTo>
                      <a:lnTo>
                        <a:pt x="755" y="293"/>
                      </a:lnTo>
                      <a:lnTo>
                        <a:pt x="743" y="305"/>
                      </a:lnTo>
                      <a:lnTo>
                        <a:pt x="734" y="321"/>
                      </a:lnTo>
                      <a:lnTo>
                        <a:pt x="731" y="340"/>
                      </a:lnTo>
                      <a:lnTo>
                        <a:pt x="731" y="391"/>
                      </a:lnTo>
                      <a:lnTo>
                        <a:pt x="734" y="410"/>
                      </a:lnTo>
                      <a:lnTo>
                        <a:pt x="743" y="426"/>
                      </a:lnTo>
                      <a:lnTo>
                        <a:pt x="755" y="438"/>
                      </a:lnTo>
                      <a:lnTo>
                        <a:pt x="772" y="447"/>
                      </a:lnTo>
                      <a:lnTo>
                        <a:pt x="790" y="450"/>
                      </a:lnTo>
                      <a:lnTo>
                        <a:pt x="841" y="450"/>
                      </a:lnTo>
                      <a:lnTo>
                        <a:pt x="860" y="447"/>
                      </a:lnTo>
                      <a:lnTo>
                        <a:pt x="876" y="438"/>
                      </a:lnTo>
                      <a:lnTo>
                        <a:pt x="888" y="426"/>
                      </a:lnTo>
                      <a:lnTo>
                        <a:pt x="897" y="410"/>
                      </a:lnTo>
                      <a:lnTo>
                        <a:pt x="900" y="391"/>
                      </a:lnTo>
                      <a:lnTo>
                        <a:pt x="900" y="340"/>
                      </a:lnTo>
                      <a:lnTo>
                        <a:pt x="897" y="321"/>
                      </a:lnTo>
                      <a:lnTo>
                        <a:pt x="888" y="305"/>
                      </a:lnTo>
                      <a:lnTo>
                        <a:pt x="876" y="293"/>
                      </a:lnTo>
                      <a:lnTo>
                        <a:pt x="860" y="284"/>
                      </a:lnTo>
                      <a:lnTo>
                        <a:pt x="841" y="281"/>
                      </a:lnTo>
                      <a:lnTo>
                        <a:pt x="790" y="281"/>
                      </a:lnTo>
                      <a:close/>
                      <a:moveTo>
                        <a:pt x="423" y="225"/>
                      </a:moveTo>
                      <a:lnTo>
                        <a:pt x="394" y="228"/>
                      </a:lnTo>
                      <a:lnTo>
                        <a:pt x="368" y="236"/>
                      </a:lnTo>
                      <a:lnTo>
                        <a:pt x="343" y="249"/>
                      </a:lnTo>
                      <a:lnTo>
                        <a:pt x="323" y="266"/>
                      </a:lnTo>
                      <a:lnTo>
                        <a:pt x="305" y="286"/>
                      </a:lnTo>
                      <a:lnTo>
                        <a:pt x="293" y="311"/>
                      </a:lnTo>
                      <a:lnTo>
                        <a:pt x="284" y="337"/>
                      </a:lnTo>
                      <a:lnTo>
                        <a:pt x="282" y="366"/>
                      </a:lnTo>
                      <a:lnTo>
                        <a:pt x="284" y="394"/>
                      </a:lnTo>
                      <a:lnTo>
                        <a:pt x="293" y="420"/>
                      </a:lnTo>
                      <a:lnTo>
                        <a:pt x="305" y="444"/>
                      </a:lnTo>
                      <a:lnTo>
                        <a:pt x="323" y="465"/>
                      </a:lnTo>
                      <a:lnTo>
                        <a:pt x="343" y="482"/>
                      </a:lnTo>
                      <a:lnTo>
                        <a:pt x="368" y="494"/>
                      </a:lnTo>
                      <a:lnTo>
                        <a:pt x="394" y="503"/>
                      </a:lnTo>
                      <a:lnTo>
                        <a:pt x="423" y="506"/>
                      </a:lnTo>
                      <a:lnTo>
                        <a:pt x="450" y="503"/>
                      </a:lnTo>
                      <a:lnTo>
                        <a:pt x="476" y="494"/>
                      </a:lnTo>
                      <a:lnTo>
                        <a:pt x="501" y="482"/>
                      </a:lnTo>
                      <a:lnTo>
                        <a:pt x="522" y="465"/>
                      </a:lnTo>
                      <a:lnTo>
                        <a:pt x="539" y="444"/>
                      </a:lnTo>
                      <a:lnTo>
                        <a:pt x="551" y="420"/>
                      </a:lnTo>
                      <a:lnTo>
                        <a:pt x="560" y="394"/>
                      </a:lnTo>
                      <a:lnTo>
                        <a:pt x="563" y="366"/>
                      </a:lnTo>
                      <a:lnTo>
                        <a:pt x="560" y="337"/>
                      </a:lnTo>
                      <a:lnTo>
                        <a:pt x="551" y="311"/>
                      </a:lnTo>
                      <a:lnTo>
                        <a:pt x="539" y="286"/>
                      </a:lnTo>
                      <a:lnTo>
                        <a:pt x="522" y="266"/>
                      </a:lnTo>
                      <a:lnTo>
                        <a:pt x="501" y="249"/>
                      </a:lnTo>
                      <a:lnTo>
                        <a:pt x="476" y="236"/>
                      </a:lnTo>
                      <a:lnTo>
                        <a:pt x="450" y="228"/>
                      </a:lnTo>
                      <a:lnTo>
                        <a:pt x="423" y="225"/>
                      </a:lnTo>
                      <a:close/>
                      <a:moveTo>
                        <a:pt x="0" y="0"/>
                      </a:moveTo>
                      <a:lnTo>
                        <a:pt x="2362" y="0"/>
                      </a:lnTo>
                      <a:lnTo>
                        <a:pt x="2362" y="731"/>
                      </a:lnTo>
                      <a:lnTo>
                        <a:pt x="0" y="73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ＭＳ Ｐゴシック"/>
                    <a:cs typeface="+mn-cs"/>
                  </a:endParaRPr>
                </a:p>
              </p:txBody>
            </p:sp>
            <p:sp>
              <p:nvSpPr>
                <p:cNvPr id="128" name="Freeform 51">
                  <a:extLst>
                    <a:ext uri="{FF2B5EF4-FFF2-40B4-BE49-F238E27FC236}">
                      <a16:creationId xmlns:a16="http://schemas.microsoft.com/office/drawing/2014/main" id="{B8D2F698-3BC1-914C-8C78-6FD4DBF38F0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9359900" y="2522538"/>
                  <a:ext cx="727075" cy="608013"/>
                </a:xfrm>
                <a:custGeom>
                  <a:avLst/>
                  <a:gdLst>
                    <a:gd name="T0" fmla="*/ 3112 w 3205"/>
                    <a:gd name="T1" fmla="*/ 1978 h 2677"/>
                    <a:gd name="T2" fmla="*/ 3180 w 3205"/>
                    <a:gd name="T3" fmla="*/ 2032 h 2677"/>
                    <a:gd name="T4" fmla="*/ 3205 w 3205"/>
                    <a:gd name="T5" fmla="*/ 2118 h 2677"/>
                    <a:gd name="T6" fmla="*/ 3180 w 3205"/>
                    <a:gd name="T7" fmla="*/ 2203 h 2677"/>
                    <a:gd name="T8" fmla="*/ 3112 w 3205"/>
                    <a:gd name="T9" fmla="*/ 2259 h 2677"/>
                    <a:gd name="T10" fmla="*/ 3022 w 3205"/>
                    <a:gd name="T11" fmla="*/ 2267 h 2677"/>
                    <a:gd name="T12" fmla="*/ 2945 w 3205"/>
                    <a:gd name="T13" fmla="*/ 2226 h 2677"/>
                    <a:gd name="T14" fmla="*/ 2903 w 3205"/>
                    <a:gd name="T15" fmla="*/ 2149 h 2677"/>
                    <a:gd name="T16" fmla="*/ 2912 w 3205"/>
                    <a:gd name="T17" fmla="*/ 2058 h 2677"/>
                    <a:gd name="T18" fmla="*/ 2967 w 3205"/>
                    <a:gd name="T19" fmla="*/ 1991 h 2677"/>
                    <a:gd name="T20" fmla="*/ 3053 w 3205"/>
                    <a:gd name="T21" fmla="*/ 1965 h 2677"/>
                    <a:gd name="T22" fmla="*/ 2590 w 3205"/>
                    <a:gd name="T23" fmla="*/ 1408 h 2677"/>
                    <a:gd name="T24" fmla="*/ 2636 w 3205"/>
                    <a:gd name="T25" fmla="*/ 1443 h 2677"/>
                    <a:gd name="T26" fmla="*/ 2646 w 3205"/>
                    <a:gd name="T27" fmla="*/ 1634 h 2677"/>
                    <a:gd name="T28" fmla="*/ 2886 w 3205"/>
                    <a:gd name="T29" fmla="*/ 1927 h 2677"/>
                    <a:gd name="T30" fmla="*/ 2573 w 3205"/>
                    <a:gd name="T31" fmla="*/ 1710 h 2677"/>
                    <a:gd name="T32" fmla="*/ 2237 w 3205"/>
                    <a:gd name="T33" fmla="*/ 1923 h 2677"/>
                    <a:gd name="T34" fmla="*/ 2239 w 3205"/>
                    <a:gd name="T35" fmla="*/ 1981 h 2677"/>
                    <a:gd name="T36" fmla="*/ 2800 w 3205"/>
                    <a:gd name="T37" fmla="*/ 2092 h 2677"/>
                    <a:gd name="T38" fmla="*/ 2801 w 3205"/>
                    <a:gd name="T39" fmla="*/ 2142 h 2677"/>
                    <a:gd name="T40" fmla="*/ 2236 w 3205"/>
                    <a:gd name="T41" fmla="*/ 2113 h 2677"/>
                    <a:gd name="T42" fmla="*/ 2201 w 3205"/>
                    <a:gd name="T43" fmla="*/ 2158 h 2677"/>
                    <a:gd name="T44" fmla="*/ 2010 w 3205"/>
                    <a:gd name="T45" fmla="*/ 2169 h 2677"/>
                    <a:gd name="T46" fmla="*/ 1960 w 3205"/>
                    <a:gd name="T47" fmla="*/ 2149 h 2677"/>
                    <a:gd name="T48" fmla="*/ 1680 w 3205"/>
                    <a:gd name="T49" fmla="*/ 2262 h 2677"/>
                    <a:gd name="T50" fmla="*/ 2262 w 3205"/>
                    <a:gd name="T51" fmla="*/ 2394 h 2677"/>
                    <a:gd name="T52" fmla="*/ 2316 w 3205"/>
                    <a:gd name="T53" fmla="*/ 2372 h 2677"/>
                    <a:gd name="T54" fmla="*/ 2501 w 3205"/>
                    <a:gd name="T55" fmla="*/ 2380 h 2677"/>
                    <a:gd name="T56" fmla="*/ 2829 w 3205"/>
                    <a:gd name="T57" fmla="*/ 2235 h 2677"/>
                    <a:gd name="T58" fmla="*/ 2545 w 3205"/>
                    <a:gd name="T59" fmla="*/ 2490 h 2677"/>
                    <a:gd name="T60" fmla="*/ 2534 w 3205"/>
                    <a:gd name="T61" fmla="*/ 2639 h 2677"/>
                    <a:gd name="T62" fmla="*/ 2489 w 3205"/>
                    <a:gd name="T63" fmla="*/ 2675 h 2677"/>
                    <a:gd name="T64" fmla="*/ 2295 w 3205"/>
                    <a:gd name="T65" fmla="*/ 2675 h 2677"/>
                    <a:gd name="T66" fmla="*/ 2250 w 3205"/>
                    <a:gd name="T67" fmla="*/ 2639 h 2677"/>
                    <a:gd name="T68" fmla="*/ 2239 w 3205"/>
                    <a:gd name="T69" fmla="*/ 2532 h 2677"/>
                    <a:gd name="T70" fmla="*/ 1657 w 3205"/>
                    <a:gd name="T71" fmla="*/ 2400 h 2677"/>
                    <a:gd name="T72" fmla="*/ 1604 w 3205"/>
                    <a:gd name="T73" fmla="*/ 2422 h 2677"/>
                    <a:gd name="T74" fmla="*/ 1412 w 3205"/>
                    <a:gd name="T75" fmla="*/ 2413 h 2677"/>
                    <a:gd name="T76" fmla="*/ 1377 w 3205"/>
                    <a:gd name="T77" fmla="*/ 2366 h 2677"/>
                    <a:gd name="T78" fmla="*/ 1377 w 3205"/>
                    <a:gd name="T79" fmla="*/ 2174 h 2677"/>
                    <a:gd name="T80" fmla="*/ 1412 w 3205"/>
                    <a:gd name="T81" fmla="*/ 2128 h 2677"/>
                    <a:gd name="T82" fmla="*/ 1604 w 3205"/>
                    <a:gd name="T83" fmla="*/ 2118 h 2677"/>
                    <a:gd name="T84" fmla="*/ 1654 w 3205"/>
                    <a:gd name="T85" fmla="*/ 2137 h 2677"/>
                    <a:gd name="T86" fmla="*/ 1934 w 3205"/>
                    <a:gd name="T87" fmla="*/ 1939 h 2677"/>
                    <a:gd name="T88" fmla="*/ 1956 w 3205"/>
                    <a:gd name="T89" fmla="*/ 1886 h 2677"/>
                    <a:gd name="T90" fmla="*/ 2010 w 3205"/>
                    <a:gd name="T91" fmla="*/ 1863 h 2677"/>
                    <a:gd name="T92" fmla="*/ 2341 w 3205"/>
                    <a:gd name="T93" fmla="*/ 1643 h 2677"/>
                    <a:gd name="T94" fmla="*/ 2344 w 3205"/>
                    <a:gd name="T95" fmla="*/ 1462 h 2677"/>
                    <a:gd name="T96" fmla="*/ 2379 w 3205"/>
                    <a:gd name="T97" fmla="*/ 1417 h 2677"/>
                    <a:gd name="T98" fmla="*/ 0 w 3205"/>
                    <a:gd name="T99" fmla="*/ 0 h 2677"/>
                    <a:gd name="T100" fmla="*/ 113 w 3205"/>
                    <a:gd name="T101" fmla="*/ 112 h 2677"/>
                    <a:gd name="T102" fmla="*/ 394 w 3205"/>
                    <a:gd name="T103" fmla="*/ 1012 h 2677"/>
                    <a:gd name="T104" fmla="*/ 394 w 3205"/>
                    <a:gd name="T105" fmla="*/ 1743 h 2677"/>
                    <a:gd name="T106" fmla="*/ 0 w 3205"/>
                    <a:gd name="T107" fmla="*/ 0 h 26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3205" h="2677">
                      <a:moveTo>
                        <a:pt x="3053" y="1965"/>
                      </a:moveTo>
                      <a:lnTo>
                        <a:pt x="3084" y="1968"/>
                      </a:lnTo>
                      <a:lnTo>
                        <a:pt x="3112" y="1978"/>
                      </a:lnTo>
                      <a:lnTo>
                        <a:pt x="3138" y="1991"/>
                      </a:lnTo>
                      <a:lnTo>
                        <a:pt x="3161" y="2009"/>
                      </a:lnTo>
                      <a:lnTo>
                        <a:pt x="3180" y="2032"/>
                      </a:lnTo>
                      <a:lnTo>
                        <a:pt x="3193" y="2058"/>
                      </a:lnTo>
                      <a:lnTo>
                        <a:pt x="3202" y="2086"/>
                      </a:lnTo>
                      <a:lnTo>
                        <a:pt x="3205" y="2118"/>
                      </a:lnTo>
                      <a:lnTo>
                        <a:pt x="3202" y="2149"/>
                      </a:lnTo>
                      <a:lnTo>
                        <a:pt x="3193" y="2177"/>
                      </a:lnTo>
                      <a:lnTo>
                        <a:pt x="3180" y="2203"/>
                      </a:lnTo>
                      <a:lnTo>
                        <a:pt x="3161" y="2226"/>
                      </a:lnTo>
                      <a:lnTo>
                        <a:pt x="3138" y="2244"/>
                      </a:lnTo>
                      <a:lnTo>
                        <a:pt x="3112" y="2259"/>
                      </a:lnTo>
                      <a:lnTo>
                        <a:pt x="3084" y="2267"/>
                      </a:lnTo>
                      <a:lnTo>
                        <a:pt x="3053" y="2270"/>
                      </a:lnTo>
                      <a:lnTo>
                        <a:pt x="3022" y="2267"/>
                      </a:lnTo>
                      <a:lnTo>
                        <a:pt x="2994" y="2259"/>
                      </a:lnTo>
                      <a:lnTo>
                        <a:pt x="2967" y="2244"/>
                      </a:lnTo>
                      <a:lnTo>
                        <a:pt x="2945" y="2226"/>
                      </a:lnTo>
                      <a:lnTo>
                        <a:pt x="2926" y="2203"/>
                      </a:lnTo>
                      <a:lnTo>
                        <a:pt x="2912" y="2177"/>
                      </a:lnTo>
                      <a:lnTo>
                        <a:pt x="2903" y="2149"/>
                      </a:lnTo>
                      <a:lnTo>
                        <a:pt x="2901" y="2118"/>
                      </a:lnTo>
                      <a:lnTo>
                        <a:pt x="2903" y="2086"/>
                      </a:lnTo>
                      <a:lnTo>
                        <a:pt x="2912" y="2058"/>
                      </a:lnTo>
                      <a:lnTo>
                        <a:pt x="2926" y="2032"/>
                      </a:lnTo>
                      <a:lnTo>
                        <a:pt x="2945" y="2009"/>
                      </a:lnTo>
                      <a:lnTo>
                        <a:pt x="2967" y="1991"/>
                      </a:lnTo>
                      <a:lnTo>
                        <a:pt x="2994" y="1978"/>
                      </a:lnTo>
                      <a:lnTo>
                        <a:pt x="3022" y="1968"/>
                      </a:lnTo>
                      <a:lnTo>
                        <a:pt x="3053" y="1965"/>
                      </a:lnTo>
                      <a:close/>
                      <a:moveTo>
                        <a:pt x="2417" y="1406"/>
                      </a:moveTo>
                      <a:lnTo>
                        <a:pt x="2570" y="1406"/>
                      </a:lnTo>
                      <a:lnTo>
                        <a:pt x="2590" y="1408"/>
                      </a:lnTo>
                      <a:lnTo>
                        <a:pt x="2608" y="1417"/>
                      </a:lnTo>
                      <a:lnTo>
                        <a:pt x="2624" y="1428"/>
                      </a:lnTo>
                      <a:lnTo>
                        <a:pt x="2636" y="1443"/>
                      </a:lnTo>
                      <a:lnTo>
                        <a:pt x="2643" y="1462"/>
                      </a:lnTo>
                      <a:lnTo>
                        <a:pt x="2646" y="1482"/>
                      </a:lnTo>
                      <a:lnTo>
                        <a:pt x="2646" y="1634"/>
                      </a:lnTo>
                      <a:lnTo>
                        <a:pt x="2645" y="1638"/>
                      </a:lnTo>
                      <a:lnTo>
                        <a:pt x="2912" y="1906"/>
                      </a:lnTo>
                      <a:lnTo>
                        <a:pt x="2886" y="1927"/>
                      </a:lnTo>
                      <a:lnTo>
                        <a:pt x="2862" y="1950"/>
                      </a:lnTo>
                      <a:lnTo>
                        <a:pt x="2841" y="1978"/>
                      </a:lnTo>
                      <a:lnTo>
                        <a:pt x="2573" y="1710"/>
                      </a:lnTo>
                      <a:lnTo>
                        <a:pt x="2570" y="1710"/>
                      </a:lnTo>
                      <a:lnTo>
                        <a:pt x="2425" y="1710"/>
                      </a:lnTo>
                      <a:lnTo>
                        <a:pt x="2237" y="1923"/>
                      </a:lnTo>
                      <a:lnTo>
                        <a:pt x="2238" y="1931"/>
                      </a:lnTo>
                      <a:lnTo>
                        <a:pt x="2239" y="1939"/>
                      </a:lnTo>
                      <a:lnTo>
                        <a:pt x="2239" y="1981"/>
                      </a:lnTo>
                      <a:lnTo>
                        <a:pt x="2812" y="2041"/>
                      </a:lnTo>
                      <a:lnTo>
                        <a:pt x="2805" y="2066"/>
                      </a:lnTo>
                      <a:lnTo>
                        <a:pt x="2800" y="2092"/>
                      </a:lnTo>
                      <a:lnTo>
                        <a:pt x="2798" y="2118"/>
                      </a:lnTo>
                      <a:lnTo>
                        <a:pt x="2799" y="2130"/>
                      </a:lnTo>
                      <a:lnTo>
                        <a:pt x="2801" y="2142"/>
                      </a:lnTo>
                      <a:lnTo>
                        <a:pt x="2239" y="2083"/>
                      </a:lnTo>
                      <a:lnTo>
                        <a:pt x="2239" y="2093"/>
                      </a:lnTo>
                      <a:lnTo>
                        <a:pt x="2236" y="2113"/>
                      </a:lnTo>
                      <a:lnTo>
                        <a:pt x="2229" y="2131"/>
                      </a:lnTo>
                      <a:lnTo>
                        <a:pt x="2217" y="2147"/>
                      </a:lnTo>
                      <a:lnTo>
                        <a:pt x="2201" y="2158"/>
                      </a:lnTo>
                      <a:lnTo>
                        <a:pt x="2183" y="2166"/>
                      </a:lnTo>
                      <a:lnTo>
                        <a:pt x="2163" y="2169"/>
                      </a:lnTo>
                      <a:lnTo>
                        <a:pt x="2010" y="2169"/>
                      </a:lnTo>
                      <a:lnTo>
                        <a:pt x="1991" y="2166"/>
                      </a:lnTo>
                      <a:lnTo>
                        <a:pt x="1974" y="2159"/>
                      </a:lnTo>
                      <a:lnTo>
                        <a:pt x="1960" y="2149"/>
                      </a:lnTo>
                      <a:lnTo>
                        <a:pt x="1947" y="2135"/>
                      </a:lnTo>
                      <a:lnTo>
                        <a:pt x="1680" y="2256"/>
                      </a:lnTo>
                      <a:lnTo>
                        <a:pt x="1680" y="2262"/>
                      </a:lnTo>
                      <a:lnTo>
                        <a:pt x="2243" y="2428"/>
                      </a:lnTo>
                      <a:lnTo>
                        <a:pt x="2250" y="2410"/>
                      </a:lnTo>
                      <a:lnTo>
                        <a:pt x="2262" y="2394"/>
                      </a:lnTo>
                      <a:lnTo>
                        <a:pt x="2277" y="2382"/>
                      </a:lnTo>
                      <a:lnTo>
                        <a:pt x="2295" y="2375"/>
                      </a:lnTo>
                      <a:lnTo>
                        <a:pt x="2316" y="2372"/>
                      </a:lnTo>
                      <a:lnTo>
                        <a:pt x="2468" y="2372"/>
                      </a:lnTo>
                      <a:lnTo>
                        <a:pt x="2486" y="2374"/>
                      </a:lnTo>
                      <a:lnTo>
                        <a:pt x="2501" y="2380"/>
                      </a:lnTo>
                      <a:lnTo>
                        <a:pt x="2515" y="2388"/>
                      </a:lnTo>
                      <a:lnTo>
                        <a:pt x="2815" y="2205"/>
                      </a:lnTo>
                      <a:lnTo>
                        <a:pt x="2829" y="2235"/>
                      </a:lnTo>
                      <a:lnTo>
                        <a:pt x="2847" y="2265"/>
                      </a:lnTo>
                      <a:lnTo>
                        <a:pt x="2868" y="2291"/>
                      </a:lnTo>
                      <a:lnTo>
                        <a:pt x="2545" y="2490"/>
                      </a:lnTo>
                      <a:lnTo>
                        <a:pt x="2545" y="2601"/>
                      </a:lnTo>
                      <a:lnTo>
                        <a:pt x="2542" y="2621"/>
                      </a:lnTo>
                      <a:lnTo>
                        <a:pt x="2534" y="2639"/>
                      </a:lnTo>
                      <a:lnTo>
                        <a:pt x="2522" y="2655"/>
                      </a:lnTo>
                      <a:lnTo>
                        <a:pt x="2507" y="2666"/>
                      </a:lnTo>
                      <a:lnTo>
                        <a:pt x="2489" y="2675"/>
                      </a:lnTo>
                      <a:lnTo>
                        <a:pt x="2468" y="2677"/>
                      </a:lnTo>
                      <a:lnTo>
                        <a:pt x="2316" y="2677"/>
                      </a:lnTo>
                      <a:lnTo>
                        <a:pt x="2295" y="2675"/>
                      </a:lnTo>
                      <a:lnTo>
                        <a:pt x="2276" y="2666"/>
                      </a:lnTo>
                      <a:lnTo>
                        <a:pt x="2262" y="2655"/>
                      </a:lnTo>
                      <a:lnTo>
                        <a:pt x="2250" y="2639"/>
                      </a:lnTo>
                      <a:lnTo>
                        <a:pt x="2242" y="2621"/>
                      </a:lnTo>
                      <a:lnTo>
                        <a:pt x="2239" y="2601"/>
                      </a:lnTo>
                      <a:lnTo>
                        <a:pt x="2239" y="2532"/>
                      </a:lnTo>
                      <a:lnTo>
                        <a:pt x="1676" y="2367"/>
                      </a:lnTo>
                      <a:lnTo>
                        <a:pt x="1669" y="2385"/>
                      </a:lnTo>
                      <a:lnTo>
                        <a:pt x="1657" y="2400"/>
                      </a:lnTo>
                      <a:lnTo>
                        <a:pt x="1642" y="2413"/>
                      </a:lnTo>
                      <a:lnTo>
                        <a:pt x="1624" y="2420"/>
                      </a:lnTo>
                      <a:lnTo>
                        <a:pt x="1604" y="2422"/>
                      </a:lnTo>
                      <a:lnTo>
                        <a:pt x="1451" y="2422"/>
                      </a:lnTo>
                      <a:lnTo>
                        <a:pt x="1430" y="2420"/>
                      </a:lnTo>
                      <a:lnTo>
                        <a:pt x="1412" y="2413"/>
                      </a:lnTo>
                      <a:lnTo>
                        <a:pt x="1398" y="2400"/>
                      </a:lnTo>
                      <a:lnTo>
                        <a:pt x="1385" y="2385"/>
                      </a:lnTo>
                      <a:lnTo>
                        <a:pt x="1377" y="2366"/>
                      </a:lnTo>
                      <a:lnTo>
                        <a:pt x="1374" y="2346"/>
                      </a:lnTo>
                      <a:lnTo>
                        <a:pt x="1374" y="2194"/>
                      </a:lnTo>
                      <a:lnTo>
                        <a:pt x="1377" y="2174"/>
                      </a:lnTo>
                      <a:lnTo>
                        <a:pt x="1385" y="2155"/>
                      </a:lnTo>
                      <a:lnTo>
                        <a:pt x="1398" y="2140"/>
                      </a:lnTo>
                      <a:lnTo>
                        <a:pt x="1412" y="2128"/>
                      </a:lnTo>
                      <a:lnTo>
                        <a:pt x="1430" y="2120"/>
                      </a:lnTo>
                      <a:lnTo>
                        <a:pt x="1451" y="2118"/>
                      </a:lnTo>
                      <a:lnTo>
                        <a:pt x="1604" y="2118"/>
                      </a:lnTo>
                      <a:lnTo>
                        <a:pt x="1623" y="2120"/>
                      </a:lnTo>
                      <a:lnTo>
                        <a:pt x="1639" y="2126"/>
                      </a:lnTo>
                      <a:lnTo>
                        <a:pt x="1654" y="2137"/>
                      </a:lnTo>
                      <a:lnTo>
                        <a:pt x="1667" y="2151"/>
                      </a:lnTo>
                      <a:lnTo>
                        <a:pt x="1934" y="2029"/>
                      </a:lnTo>
                      <a:lnTo>
                        <a:pt x="1934" y="1939"/>
                      </a:lnTo>
                      <a:lnTo>
                        <a:pt x="1936" y="1919"/>
                      </a:lnTo>
                      <a:lnTo>
                        <a:pt x="1945" y="1901"/>
                      </a:lnTo>
                      <a:lnTo>
                        <a:pt x="1956" y="1886"/>
                      </a:lnTo>
                      <a:lnTo>
                        <a:pt x="1972" y="1874"/>
                      </a:lnTo>
                      <a:lnTo>
                        <a:pt x="1990" y="1866"/>
                      </a:lnTo>
                      <a:lnTo>
                        <a:pt x="2010" y="1863"/>
                      </a:lnTo>
                      <a:lnTo>
                        <a:pt x="2154" y="1863"/>
                      </a:lnTo>
                      <a:lnTo>
                        <a:pt x="2343" y="1651"/>
                      </a:lnTo>
                      <a:lnTo>
                        <a:pt x="2341" y="1643"/>
                      </a:lnTo>
                      <a:lnTo>
                        <a:pt x="2341" y="1634"/>
                      </a:lnTo>
                      <a:lnTo>
                        <a:pt x="2341" y="1482"/>
                      </a:lnTo>
                      <a:lnTo>
                        <a:pt x="2344" y="1462"/>
                      </a:lnTo>
                      <a:lnTo>
                        <a:pt x="2351" y="1443"/>
                      </a:lnTo>
                      <a:lnTo>
                        <a:pt x="2363" y="1428"/>
                      </a:lnTo>
                      <a:lnTo>
                        <a:pt x="2379" y="1417"/>
                      </a:lnTo>
                      <a:lnTo>
                        <a:pt x="2397" y="1408"/>
                      </a:lnTo>
                      <a:lnTo>
                        <a:pt x="2417" y="1406"/>
                      </a:lnTo>
                      <a:close/>
                      <a:moveTo>
                        <a:pt x="0" y="0"/>
                      </a:moveTo>
                      <a:lnTo>
                        <a:pt x="394" y="0"/>
                      </a:lnTo>
                      <a:lnTo>
                        <a:pt x="394" y="112"/>
                      </a:lnTo>
                      <a:lnTo>
                        <a:pt x="113" y="112"/>
                      </a:lnTo>
                      <a:lnTo>
                        <a:pt x="113" y="900"/>
                      </a:lnTo>
                      <a:lnTo>
                        <a:pt x="394" y="900"/>
                      </a:lnTo>
                      <a:lnTo>
                        <a:pt x="394" y="1012"/>
                      </a:lnTo>
                      <a:lnTo>
                        <a:pt x="113" y="1012"/>
                      </a:lnTo>
                      <a:lnTo>
                        <a:pt x="113" y="1743"/>
                      </a:lnTo>
                      <a:lnTo>
                        <a:pt x="394" y="1743"/>
                      </a:lnTo>
                      <a:lnTo>
                        <a:pt x="394" y="1855"/>
                      </a:lnTo>
                      <a:lnTo>
                        <a:pt x="0" y="185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C638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ＭＳ Ｐゴシック"/>
                    <a:cs typeface="+mn-cs"/>
                  </a:endParaRPr>
                </a:p>
              </p:txBody>
            </p:sp>
          </p:grpSp>
        </p:grp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8F013A81-2872-3349-9396-8CBD2C59BE5C}"/>
                </a:ext>
              </a:extLst>
            </p:cNvPr>
            <p:cNvSpPr/>
            <p:nvPr/>
          </p:nvSpPr>
          <p:spPr bwMode="auto">
            <a:xfrm>
              <a:off x="4082760" y="3314814"/>
              <a:ext cx="2082372" cy="580114"/>
            </a:xfrm>
            <a:prstGeom prst="rect">
              <a:avLst/>
            </a:prstGeom>
            <a:solidFill>
              <a:srgbClr val="01ABF4"/>
            </a:solidFill>
            <a:ln w="91440" cap="flat" cmpd="sng" algn="ctr">
              <a:noFill/>
              <a:prstDash val="solid"/>
              <a:round/>
              <a:headEnd type="none" w="med" len="med"/>
              <a:tailEnd type="triangle" w="med" len="sm"/>
            </a:ln>
            <a:effectLst/>
          </p:spPr>
          <p:txBody>
            <a:bodyPr vert="horz" wrap="none" lIns="18288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457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 w="76200" cmpd="sng"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ＭＳ Ｐゴシック" pitchFamily="16" charset="-128"/>
                  <a:cs typeface="+mn-cs"/>
                </a:rPr>
                <a:t>Notebook</a:t>
              </a:r>
            </a:p>
            <a:p>
              <a:pPr marL="0" marR="0" lvl="0" indent="0" algn="ctr" defTabSz="457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 w="76200" cmpd="sng"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ＭＳ Ｐゴシック" pitchFamily="16" charset="-128"/>
                  <a:cs typeface="+mn-cs"/>
                </a:rPr>
                <a:t>Server</a:t>
              </a:r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6BA56E85-0DB8-3D40-AC9F-FF35F1261807}"/>
                </a:ext>
              </a:extLst>
            </p:cNvPr>
            <p:cNvGrpSpPr/>
            <p:nvPr/>
          </p:nvGrpSpPr>
          <p:grpSpPr>
            <a:xfrm>
              <a:off x="5765165" y="2505545"/>
              <a:ext cx="2312990" cy="1220689"/>
              <a:chOff x="5763749" y="3845653"/>
              <a:chExt cx="1712701" cy="903885"/>
            </a:xfrm>
          </p:grpSpPr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AE60A6DE-325E-7F4D-8452-9151A19850A2}"/>
                  </a:ext>
                </a:extLst>
              </p:cNvPr>
              <p:cNvGrpSpPr/>
              <p:nvPr/>
            </p:nvGrpSpPr>
            <p:grpSpPr>
              <a:xfrm>
                <a:off x="5763749" y="3845653"/>
                <a:ext cx="1079514" cy="798639"/>
                <a:chOff x="4596837" y="3645194"/>
                <a:chExt cx="2044995" cy="1512915"/>
              </a:xfrm>
            </p:grpSpPr>
            <p:sp>
              <p:nvSpPr>
                <p:cNvPr id="77" name="Freeform 29">
                  <a:extLst>
                    <a:ext uri="{FF2B5EF4-FFF2-40B4-BE49-F238E27FC236}">
                      <a16:creationId xmlns:a16="http://schemas.microsoft.com/office/drawing/2014/main" id="{7546A4BA-6B4C-694C-ABAB-46EBE8D9ED5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96837" y="3645194"/>
                  <a:ext cx="2044995" cy="1300328"/>
                </a:xfrm>
                <a:custGeom>
                  <a:avLst/>
                  <a:gdLst>
                    <a:gd name="T0" fmla="*/ 1531 w 2706"/>
                    <a:gd name="T1" fmla="*/ 4 h 1717"/>
                    <a:gd name="T2" fmla="*/ 1651 w 2706"/>
                    <a:gd name="T3" fmla="*/ 33 h 1717"/>
                    <a:gd name="T4" fmla="*/ 1758 w 2706"/>
                    <a:gd name="T5" fmla="*/ 85 h 1717"/>
                    <a:gd name="T6" fmla="*/ 1851 w 2706"/>
                    <a:gd name="T7" fmla="*/ 160 h 1717"/>
                    <a:gd name="T8" fmla="*/ 1925 w 2706"/>
                    <a:gd name="T9" fmla="*/ 253 h 1717"/>
                    <a:gd name="T10" fmla="*/ 1978 w 2706"/>
                    <a:gd name="T11" fmla="*/ 362 h 1717"/>
                    <a:gd name="T12" fmla="*/ 2016 w 2706"/>
                    <a:gd name="T13" fmla="*/ 419 h 1717"/>
                    <a:gd name="T14" fmla="*/ 2126 w 2706"/>
                    <a:gd name="T15" fmla="*/ 433 h 1717"/>
                    <a:gd name="T16" fmla="*/ 2226 w 2706"/>
                    <a:gd name="T17" fmla="*/ 472 h 1717"/>
                    <a:gd name="T18" fmla="*/ 2313 w 2706"/>
                    <a:gd name="T19" fmla="*/ 532 h 1717"/>
                    <a:gd name="T20" fmla="*/ 2383 w 2706"/>
                    <a:gd name="T21" fmla="*/ 611 h 1717"/>
                    <a:gd name="T22" fmla="*/ 2434 w 2706"/>
                    <a:gd name="T23" fmla="*/ 705 h 1717"/>
                    <a:gd name="T24" fmla="*/ 2461 w 2706"/>
                    <a:gd name="T25" fmla="*/ 812 h 1717"/>
                    <a:gd name="T26" fmla="*/ 2461 w 2706"/>
                    <a:gd name="T27" fmla="*/ 923 h 1717"/>
                    <a:gd name="T28" fmla="*/ 2493 w 2706"/>
                    <a:gd name="T29" fmla="*/ 994 h 1717"/>
                    <a:gd name="T30" fmla="*/ 2572 w 2706"/>
                    <a:gd name="T31" fmla="*/ 1045 h 1717"/>
                    <a:gd name="T32" fmla="*/ 2635 w 2706"/>
                    <a:gd name="T33" fmla="*/ 1113 h 1717"/>
                    <a:gd name="T34" fmla="*/ 2680 w 2706"/>
                    <a:gd name="T35" fmla="*/ 1194 h 1717"/>
                    <a:gd name="T36" fmla="*/ 2704 w 2706"/>
                    <a:gd name="T37" fmla="*/ 1287 h 1717"/>
                    <a:gd name="T38" fmla="*/ 2703 w 2706"/>
                    <a:gd name="T39" fmla="*/ 1387 h 1717"/>
                    <a:gd name="T40" fmla="*/ 2677 w 2706"/>
                    <a:gd name="T41" fmla="*/ 1484 h 1717"/>
                    <a:gd name="T42" fmla="*/ 2628 w 2706"/>
                    <a:gd name="T43" fmla="*/ 1568 h 1717"/>
                    <a:gd name="T44" fmla="*/ 2559 w 2706"/>
                    <a:gd name="T45" fmla="*/ 1637 h 1717"/>
                    <a:gd name="T46" fmla="*/ 2474 w 2706"/>
                    <a:gd name="T47" fmla="*/ 1687 h 1717"/>
                    <a:gd name="T48" fmla="*/ 2377 w 2706"/>
                    <a:gd name="T49" fmla="*/ 1714 h 1717"/>
                    <a:gd name="T50" fmla="*/ 521 w 2706"/>
                    <a:gd name="T51" fmla="*/ 1717 h 1717"/>
                    <a:gd name="T52" fmla="*/ 402 w 2706"/>
                    <a:gd name="T53" fmla="*/ 1704 h 1717"/>
                    <a:gd name="T54" fmla="*/ 292 w 2706"/>
                    <a:gd name="T55" fmla="*/ 1665 h 1717"/>
                    <a:gd name="T56" fmla="*/ 195 w 2706"/>
                    <a:gd name="T57" fmla="*/ 1604 h 1717"/>
                    <a:gd name="T58" fmla="*/ 115 w 2706"/>
                    <a:gd name="T59" fmla="*/ 1523 h 1717"/>
                    <a:gd name="T60" fmla="*/ 54 w 2706"/>
                    <a:gd name="T61" fmla="*/ 1426 h 1717"/>
                    <a:gd name="T62" fmla="*/ 14 w 2706"/>
                    <a:gd name="T63" fmla="*/ 1316 h 1717"/>
                    <a:gd name="T64" fmla="*/ 0 w 2706"/>
                    <a:gd name="T65" fmla="*/ 1196 h 1717"/>
                    <a:gd name="T66" fmla="*/ 15 w 2706"/>
                    <a:gd name="T67" fmla="*/ 1075 h 1717"/>
                    <a:gd name="T68" fmla="*/ 55 w 2706"/>
                    <a:gd name="T69" fmla="*/ 964 h 1717"/>
                    <a:gd name="T70" fmla="*/ 119 w 2706"/>
                    <a:gd name="T71" fmla="*/ 866 h 1717"/>
                    <a:gd name="T72" fmla="*/ 202 w 2706"/>
                    <a:gd name="T73" fmla="*/ 785 h 1717"/>
                    <a:gd name="T74" fmla="*/ 301 w 2706"/>
                    <a:gd name="T75" fmla="*/ 723 h 1717"/>
                    <a:gd name="T76" fmla="*/ 414 w 2706"/>
                    <a:gd name="T77" fmla="*/ 686 h 1717"/>
                    <a:gd name="T78" fmla="*/ 415 w 2706"/>
                    <a:gd name="T79" fmla="*/ 585 h 1717"/>
                    <a:gd name="T80" fmla="*/ 442 w 2706"/>
                    <a:gd name="T81" fmla="*/ 480 h 1717"/>
                    <a:gd name="T82" fmla="*/ 491 w 2706"/>
                    <a:gd name="T83" fmla="*/ 387 h 1717"/>
                    <a:gd name="T84" fmla="*/ 561 w 2706"/>
                    <a:gd name="T85" fmla="*/ 309 h 1717"/>
                    <a:gd name="T86" fmla="*/ 648 w 2706"/>
                    <a:gd name="T87" fmla="*/ 249 h 1717"/>
                    <a:gd name="T88" fmla="*/ 748 w 2706"/>
                    <a:gd name="T89" fmla="*/ 211 h 1717"/>
                    <a:gd name="T90" fmla="*/ 858 w 2706"/>
                    <a:gd name="T91" fmla="*/ 196 h 1717"/>
                    <a:gd name="T92" fmla="*/ 945 w 2706"/>
                    <a:gd name="T93" fmla="*/ 206 h 1717"/>
                    <a:gd name="T94" fmla="*/ 1026 w 2706"/>
                    <a:gd name="T95" fmla="*/ 230 h 1717"/>
                    <a:gd name="T96" fmla="*/ 1101 w 2706"/>
                    <a:gd name="T97" fmla="*/ 145 h 1717"/>
                    <a:gd name="T98" fmla="*/ 1190 w 2706"/>
                    <a:gd name="T99" fmla="*/ 78 h 1717"/>
                    <a:gd name="T100" fmla="*/ 1294 w 2706"/>
                    <a:gd name="T101" fmla="*/ 29 h 1717"/>
                    <a:gd name="T102" fmla="*/ 1408 w 2706"/>
                    <a:gd name="T103" fmla="*/ 4 h 17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2706" h="1717">
                      <a:moveTo>
                        <a:pt x="1468" y="0"/>
                      </a:moveTo>
                      <a:lnTo>
                        <a:pt x="1531" y="4"/>
                      </a:lnTo>
                      <a:lnTo>
                        <a:pt x="1593" y="15"/>
                      </a:lnTo>
                      <a:lnTo>
                        <a:pt x="1651" y="33"/>
                      </a:lnTo>
                      <a:lnTo>
                        <a:pt x="1706" y="56"/>
                      </a:lnTo>
                      <a:lnTo>
                        <a:pt x="1758" y="85"/>
                      </a:lnTo>
                      <a:lnTo>
                        <a:pt x="1807" y="120"/>
                      </a:lnTo>
                      <a:lnTo>
                        <a:pt x="1851" y="160"/>
                      </a:lnTo>
                      <a:lnTo>
                        <a:pt x="1891" y="205"/>
                      </a:lnTo>
                      <a:lnTo>
                        <a:pt x="1925" y="253"/>
                      </a:lnTo>
                      <a:lnTo>
                        <a:pt x="1954" y="306"/>
                      </a:lnTo>
                      <a:lnTo>
                        <a:pt x="1978" y="362"/>
                      </a:lnTo>
                      <a:lnTo>
                        <a:pt x="1995" y="420"/>
                      </a:lnTo>
                      <a:lnTo>
                        <a:pt x="2016" y="419"/>
                      </a:lnTo>
                      <a:lnTo>
                        <a:pt x="2071" y="422"/>
                      </a:lnTo>
                      <a:lnTo>
                        <a:pt x="2126" y="433"/>
                      </a:lnTo>
                      <a:lnTo>
                        <a:pt x="2178" y="449"/>
                      </a:lnTo>
                      <a:lnTo>
                        <a:pt x="2226" y="472"/>
                      </a:lnTo>
                      <a:lnTo>
                        <a:pt x="2272" y="500"/>
                      </a:lnTo>
                      <a:lnTo>
                        <a:pt x="2313" y="532"/>
                      </a:lnTo>
                      <a:lnTo>
                        <a:pt x="2351" y="570"/>
                      </a:lnTo>
                      <a:lnTo>
                        <a:pt x="2383" y="611"/>
                      </a:lnTo>
                      <a:lnTo>
                        <a:pt x="2411" y="657"/>
                      </a:lnTo>
                      <a:lnTo>
                        <a:pt x="2434" y="705"/>
                      </a:lnTo>
                      <a:lnTo>
                        <a:pt x="2450" y="757"/>
                      </a:lnTo>
                      <a:lnTo>
                        <a:pt x="2461" y="812"/>
                      </a:lnTo>
                      <a:lnTo>
                        <a:pt x="2464" y="867"/>
                      </a:lnTo>
                      <a:lnTo>
                        <a:pt x="2461" y="923"/>
                      </a:lnTo>
                      <a:lnTo>
                        <a:pt x="2450" y="976"/>
                      </a:lnTo>
                      <a:lnTo>
                        <a:pt x="2493" y="994"/>
                      </a:lnTo>
                      <a:lnTo>
                        <a:pt x="2535" y="1017"/>
                      </a:lnTo>
                      <a:lnTo>
                        <a:pt x="2572" y="1045"/>
                      </a:lnTo>
                      <a:lnTo>
                        <a:pt x="2605" y="1076"/>
                      </a:lnTo>
                      <a:lnTo>
                        <a:pt x="2635" y="1113"/>
                      </a:lnTo>
                      <a:lnTo>
                        <a:pt x="2659" y="1151"/>
                      </a:lnTo>
                      <a:lnTo>
                        <a:pt x="2680" y="1194"/>
                      </a:lnTo>
                      <a:lnTo>
                        <a:pt x="2694" y="1240"/>
                      </a:lnTo>
                      <a:lnTo>
                        <a:pt x="2704" y="1287"/>
                      </a:lnTo>
                      <a:lnTo>
                        <a:pt x="2706" y="1336"/>
                      </a:lnTo>
                      <a:lnTo>
                        <a:pt x="2703" y="1387"/>
                      </a:lnTo>
                      <a:lnTo>
                        <a:pt x="2693" y="1437"/>
                      </a:lnTo>
                      <a:lnTo>
                        <a:pt x="2677" y="1484"/>
                      </a:lnTo>
                      <a:lnTo>
                        <a:pt x="2654" y="1529"/>
                      </a:lnTo>
                      <a:lnTo>
                        <a:pt x="2628" y="1568"/>
                      </a:lnTo>
                      <a:lnTo>
                        <a:pt x="2595" y="1606"/>
                      </a:lnTo>
                      <a:lnTo>
                        <a:pt x="2559" y="1637"/>
                      </a:lnTo>
                      <a:lnTo>
                        <a:pt x="2518" y="1665"/>
                      </a:lnTo>
                      <a:lnTo>
                        <a:pt x="2474" y="1687"/>
                      </a:lnTo>
                      <a:lnTo>
                        <a:pt x="2427" y="1704"/>
                      </a:lnTo>
                      <a:lnTo>
                        <a:pt x="2377" y="1714"/>
                      </a:lnTo>
                      <a:lnTo>
                        <a:pt x="2325" y="1717"/>
                      </a:lnTo>
                      <a:lnTo>
                        <a:pt x="521" y="1717"/>
                      </a:lnTo>
                      <a:lnTo>
                        <a:pt x="461" y="1714"/>
                      </a:lnTo>
                      <a:lnTo>
                        <a:pt x="402" y="1704"/>
                      </a:lnTo>
                      <a:lnTo>
                        <a:pt x="346" y="1687"/>
                      </a:lnTo>
                      <a:lnTo>
                        <a:pt x="292" y="1665"/>
                      </a:lnTo>
                      <a:lnTo>
                        <a:pt x="242" y="1636"/>
                      </a:lnTo>
                      <a:lnTo>
                        <a:pt x="195" y="1604"/>
                      </a:lnTo>
                      <a:lnTo>
                        <a:pt x="153" y="1565"/>
                      </a:lnTo>
                      <a:lnTo>
                        <a:pt x="115" y="1523"/>
                      </a:lnTo>
                      <a:lnTo>
                        <a:pt x="81" y="1475"/>
                      </a:lnTo>
                      <a:lnTo>
                        <a:pt x="54" y="1426"/>
                      </a:lnTo>
                      <a:lnTo>
                        <a:pt x="31" y="1373"/>
                      </a:lnTo>
                      <a:lnTo>
                        <a:pt x="14" y="1316"/>
                      </a:lnTo>
                      <a:lnTo>
                        <a:pt x="4" y="1257"/>
                      </a:lnTo>
                      <a:lnTo>
                        <a:pt x="0" y="1196"/>
                      </a:lnTo>
                      <a:lnTo>
                        <a:pt x="4" y="1134"/>
                      </a:lnTo>
                      <a:lnTo>
                        <a:pt x="15" y="1075"/>
                      </a:lnTo>
                      <a:lnTo>
                        <a:pt x="32" y="1017"/>
                      </a:lnTo>
                      <a:lnTo>
                        <a:pt x="55" y="964"/>
                      </a:lnTo>
                      <a:lnTo>
                        <a:pt x="84" y="913"/>
                      </a:lnTo>
                      <a:lnTo>
                        <a:pt x="119" y="866"/>
                      </a:lnTo>
                      <a:lnTo>
                        <a:pt x="157" y="822"/>
                      </a:lnTo>
                      <a:lnTo>
                        <a:pt x="202" y="785"/>
                      </a:lnTo>
                      <a:lnTo>
                        <a:pt x="249" y="751"/>
                      </a:lnTo>
                      <a:lnTo>
                        <a:pt x="301" y="723"/>
                      </a:lnTo>
                      <a:lnTo>
                        <a:pt x="357" y="702"/>
                      </a:lnTo>
                      <a:lnTo>
                        <a:pt x="414" y="686"/>
                      </a:lnTo>
                      <a:lnTo>
                        <a:pt x="413" y="641"/>
                      </a:lnTo>
                      <a:lnTo>
                        <a:pt x="415" y="585"/>
                      </a:lnTo>
                      <a:lnTo>
                        <a:pt x="426" y="532"/>
                      </a:lnTo>
                      <a:lnTo>
                        <a:pt x="442" y="480"/>
                      </a:lnTo>
                      <a:lnTo>
                        <a:pt x="465" y="432"/>
                      </a:lnTo>
                      <a:lnTo>
                        <a:pt x="491" y="387"/>
                      </a:lnTo>
                      <a:lnTo>
                        <a:pt x="524" y="346"/>
                      </a:lnTo>
                      <a:lnTo>
                        <a:pt x="561" y="309"/>
                      </a:lnTo>
                      <a:lnTo>
                        <a:pt x="602" y="276"/>
                      </a:lnTo>
                      <a:lnTo>
                        <a:pt x="648" y="249"/>
                      </a:lnTo>
                      <a:lnTo>
                        <a:pt x="697" y="226"/>
                      </a:lnTo>
                      <a:lnTo>
                        <a:pt x="748" y="211"/>
                      </a:lnTo>
                      <a:lnTo>
                        <a:pt x="801" y="200"/>
                      </a:lnTo>
                      <a:lnTo>
                        <a:pt x="858" y="196"/>
                      </a:lnTo>
                      <a:lnTo>
                        <a:pt x="901" y="199"/>
                      </a:lnTo>
                      <a:lnTo>
                        <a:pt x="945" y="206"/>
                      </a:lnTo>
                      <a:lnTo>
                        <a:pt x="986" y="215"/>
                      </a:lnTo>
                      <a:lnTo>
                        <a:pt x="1026" y="230"/>
                      </a:lnTo>
                      <a:lnTo>
                        <a:pt x="1061" y="185"/>
                      </a:lnTo>
                      <a:lnTo>
                        <a:pt x="1101" y="145"/>
                      </a:lnTo>
                      <a:lnTo>
                        <a:pt x="1143" y="109"/>
                      </a:lnTo>
                      <a:lnTo>
                        <a:pt x="1190" y="78"/>
                      </a:lnTo>
                      <a:lnTo>
                        <a:pt x="1241" y="51"/>
                      </a:lnTo>
                      <a:lnTo>
                        <a:pt x="1294" y="29"/>
                      </a:lnTo>
                      <a:lnTo>
                        <a:pt x="1350" y="14"/>
                      </a:lnTo>
                      <a:lnTo>
                        <a:pt x="1408" y="4"/>
                      </a:lnTo>
                      <a:lnTo>
                        <a:pt x="1468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9000">
                      <a:srgbClr val="FFFFFF"/>
                    </a:gs>
                    <a:gs pos="100000">
                      <a:srgbClr val="389EE7"/>
                    </a:gs>
                  </a:gsLst>
                  <a:lin ang="1800000" scaled="0"/>
                  <a:tileRect/>
                </a:gra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ＭＳ Ｐゴシック"/>
                    <a:cs typeface="ＭＳ Ｐゴシック"/>
                  </a:endParaRPr>
                </a:p>
              </p:txBody>
            </p:sp>
            <p:grpSp>
              <p:nvGrpSpPr>
                <p:cNvPr id="83" name="Group 82">
                  <a:extLst>
                    <a:ext uri="{FF2B5EF4-FFF2-40B4-BE49-F238E27FC236}">
                      <a16:creationId xmlns:a16="http://schemas.microsoft.com/office/drawing/2014/main" id="{E93C7C37-97F3-0A4F-A8FC-0BB96C10E523}"/>
                    </a:ext>
                  </a:extLst>
                </p:cNvPr>
                <p:cNvGrpSpPr/>
                <p:nvPr/>
              </p:nvGrpSpPr>
              <p:grpSpPr>
                <a:xfrm>
                  <a:off x="5354807" y="4148786"/>
                  <a:ext cx="925080" cy="1009323"/>
                  <a:chOff x="749839" y="3008091"/>
                  <a:chExt cx="1033728" cy="1127867"/>
                </a:xfrm>
              </p:grpSpPr>
              <p:sp>
                <p:nvSpPr>
                  <p:cNvPr id="86" name="Freeform 85">
                    <a:extLst>
                      <a:ext uri="{FF2B5EF4-FFF2-40B4-BE49-F238E27FC236}">
                        <a16:creationId xmlns:a16="http://schemas.microsoft.com/office/drawing/2014/main" id="{354DAC96-5AB6-9E49-A126-85B5FDED0E8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49839" y="3509566"/>
                    <a:ext cx="1033728" cy="626392"/>
                  </a:xfrm>
                  <a:custGeom>
                    <a:avLst/>
                    <a:gdLst>
                      <a:gd name="T0" fmla="*/ 1428 w 2857"/>
                      <a:gd name="T1" fmla="*/ 0 h 1727"/>
                      <a:gd name="T2" fmla="*/ 1450 w 2857"/>
                      <a:gd name="T3" fmla="*/ 1 h 1727"/>
                      <a:gd name="T4" fmla="*/ 1469 w 2857"/>
                      <a:gd name="T5" fmla="*/ 6 h 1727"/>
                      <a:gd name="T6" fmla="*/ 1486 w 2857"/>
                      <a:gd name="T7" fmla="*/ 13 h 1727"/>
                      <a:gd name="T8" fmla="*/ 2826 w 2857"/>
                      <a:gd name="T9" fmla="*/ 817 h 1727"/>
                      <a:gd name="T10" fmla="*/ 2844 w 2857"/>
                      <a:gd name="T11" fmla="*/ 831 h 1727"/>
                      <a:gd name="T12" fmla="*/ 2853 w 2857"/>
                      <a:gd name="T13" fmla="*/ 846 h 1727"/>
                      <a:gd name="T14" fmla="*/ 2857 w 2857"/>
                      <a:gd name="T15" fmla="*/ 863 h 1727"/>
                      <a:gd name="T16" fmla="*/ 2853 w 2857"/>
                      <a:gd name="T17" fmla="*/ 880 h 1727"/>
                      <a:gd name="T18" fmla="*/ 2844 w 2857"/>
                      <a:gd name="T19" fmla="*/ 895 h 1727"/>
                      <a:gd name="T20" fmla="*/ 2826 w 2857"/>
                      <a:gd name="T21" fmla="*/ 909 h 1727"/>
                      <a:gd name="T22" fmla="*/ 1486 w 2857"/>
                      <a:gd name="T23" fmla="*/ 1713 h 1727"/>
                      <a:gd name="T24" fmla="*/ 1469 w 2857"/>
                      <a:gd name="T25" fmla="*/ 1721 h 1727"/>
                      <a:gd name="T26" fmla="*/ 1450 w 2857"/>
                      <a:gd name="T27" fmla="*/ 1724 h 1727"/>
                      <a:gd name="T28" fmla="*/ 1428 w 2857"/>
                      <a:gd name="T29" fmla="*/ 1727 h 1727"/>
                      <a:gd name="T30" fmla="*/ 1407 w 2857"/>
                      <a:gd name="T31" fmla="*/ 1724 h 1727"/>
                      <a:gd name="T32" fmla="*/ 1387 w 2857"/>
                      <a:gd name="T33" fmla="*/ 1721 h 1727"/>
                      <a:gd name="T34" fmla="*/ 1371 w 2857"/>
                      <a:gd name="T35" fmla="*/ 1713 h 1727"/>
                      <a:gd name="T36" fmla="*/ 31 w 2857"/>
                      <a:gd name="T37" fmla="*/ 909 h 1727"/>
                      <a:gd name="T38" fmla="*/ 16 w 2857"/>
                      <a:gd name="T39" fmla="*/ 897 h 1727"/>
                      <a:gd name="T40" fmla="*/ 5 w 2857"/>
                      <a:gd name="T41" fmla="*/ 884 h 1727"/>
                      <a:gd name="T42" fmla="*/ 0 w 2857"/>
                      <a:gd name="T43" fmla="*/ 871 h 1727"/>
                      <a:gd name="T44" fmla="*/ 0 w 2857"/>
                      <a:gd name="T45" fmla="*/ 856 h 1727"/>
                      <a:gd name="T46" fmla="*/ 5 w 2857"/>
                      <a:gd name="T47" fmla="*/ 842 h 1727"/>
                      <a:gd name="T48" fmla="*/ 16 w 2857"/>
                      <a:gd name="T49" fmla="*/ 828 h 1727"/>
                      <a:gd name="T50" fmla="*/ 31 w 2857"/>
                      <a:gd name="T51" fmla="*/ 817 h 1727"/>
                      <a:gd name="T52" fmla="*/ 1371 w 2857"/>
                      <a:gd name="T53" fmla="*/ 13 h 1727"/>
                      <a:gd name="T54" fmla="*/ 1387 w 2857"/>
                      <a:gd name="T55" fmla="*/ 6 h 1727"/>
                      <a:gd name="T56" fmla="*/ 1407 w 2857"/>
                      <a:gd name="T57" fmla="*/ 1 h 1727"/>
                      <a:gd name="T58" fmla="*/ 1428 w 2857"/>
                      <a:gd name="T59" fmla="*/ 0 h 172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</a:cxnLst>
                    <a:rect l="0" t="0" r="r" b="b"/>
                    <a:pathLst>
                      <a:path w="2857" h="1727">
                        <a:moveTo>
                          <a:pt x="1428" y="0"/>
                        </a:moveTo>
                        <a:lnTo>
                          <a:pt x="1450" y="1"/>
                        </a:lnTo>
                        <a:lnTo>
                          <a:pt x="1469" y="6"/>
                        </a:lnTo>
                        <a:lnTo>
                          <a:pt x="1486" y="13"/>
                        </a:lnTo>
                        <a:lnTo>
                          <a:pt x="2826" y="817"/>
                        </a:lnTo>
                        <a:lnTo>
                          <a:pt x="2844" y="831"/>
                        </a:lnTo>
                        <a:lnTo>
                          <a:pt x="2853" y="846"/>
                        </a:lnTo>
                        <a:lnTo>
                          <a:pt x="2857" y="863"/>
                        </a:lnTo>
                        <a:lnTo>
                          <a:pt x="2853" y="880"/>
                        </a:lnTo>
                        <a:lnTo>
                          <a:pt x="2844" y="895"/>
                        </a:lnTo>
                        <a:lnTo>
                          <a:pt x="2826" y="909"/>
                        </a:lnTo>
                        <a:lnTo>
                          <a:pt x="1486" y="1713"/>
                        </a:lnTo>
                        <a:lnTo>
                          <a:pt x="1469" y="1721"/>
                        </a:lnTo>
                        <a:lnTo>
                          <a:pt x="1450" y="1724"/>
                        </a:lnTo>
                        <a:lnTo>
                          <a:pt x="1428" y="1727"/>
                        </a:lnTo>
                        <a:lnTo>
                          <a:pt x="1407" y="1724"/>
                        </a:lnTo>
                        <a:lnTo>
                          <a:pt x="1387" y="1721"/>
                        </a:lnTo>
                        <a:lnTo>
                          <a:pt x="1371" y="1713"/>
                        </a:lnTo>
                        <a:lnTo>
                          <a:pt x="31" y="909"/>
                        </a:lnTo>
                        <a:lnTo>
                          <a:pt x="16" y="897"/>
                        </a:lnTo>
                        <a:lnTo>
                          <a:pt x="5" y="884"/>
                        </a:lnTo>
                        <a:lnTo>
                          <a:pt x="0" y="871"/>
                        </a:lnTo>
                        <a:lnTo>
                          <a:pt x="0" y="856"/>
                        </a:lnTo>
                        <a:lnTo>
                          <a:pt x="5" y="842"/>
                        </a:lnTo>
                        <a:lnTo>
                          <a:pt x="16" y="828"/>
                        </a:lnTo>
                        <a:lnTo>
                          <a:pt x="31" y="817"/>
                        </a:lnTo>
                        <a:lnTo>
                          <a:pt x="1371" y="13"/>
                        </a:lnTo>
                        <a:lnTo>
                          <a:pt x="1387" y="6"/>
                        </a:lnTo>
                        <a:lnTo>
                          <a:pt x="1407" y="1"/>
                        </a:lnTo>
                        <a:lnTo>
                          <a:pt x="1428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/>
                      <a:ea typeface="ＭＳ Ｐゴシック"/>
                      <a:cs typeface="ＭＳ Ｐゴシック"/>
                    </a:endParaRPr>
                  </a:p>
                </p:txBody>
              </p:sp>
              <p:sp>
                <p:nvSpPr>
                  <p:cNvPr id="87" name="Freeform 8">
                    <a:extLst>
                      <a:ext uri="{FF2B5EF4-FFF2-40B4-BE49-F238E27FC236}">
                        <a16:creationId xmlns:a16="http://schemas.microsoft.com/office/drawing/2014/main" id="{ED46D97A-E716-B944-86F9-45122FE28AE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822254" y="3556636"/>
                    <a:ext cx="888897" cy="532252"/>
                  </a:xfrm>
                  <a:custGeom>
                    <a:avLst/>
                    <a:gdLst>
                      <a:gd name="T0" fmla="*/ 1228 w 2455"/>
                      <a:gd name="T1" fmla="*/ 0 h 1473"/>
                      <a:gd name="T2" fmla="*/ 2455 w 2455"/>
                      <a:gd name="T3" fmla="*/ 736 h 1473"/>
                      <a:gd name="T4" fmla="*/ 1228 w 2455"/>
                      <a:gd name="T5" fmla="*/ 1473 h 1473"/>
                      <a:gd name="T6" fmla="*/ 0 w 2455"/>
                      <a:gd name="T7" fmla="*/ 736 h 1473"/>
                      <a:gd name="T8" fmla="*/ 1228 w 2455"/>
                      <a:gd name="T9" fmla="*/ 0 h 147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455" h="1473">
                        <a:moveTo>
                          <a:pt x="1228" y="0"/>
                        </a:moveTo>
                        <a:lnTo>
                          <a:pt x="2455" y="736"/>
                        </a:lnTo>
                        <a:lnTo>
                          <a:pt x="1228" y="1473"/>
                        </a:lnTo>
                        <a:lnTo>
                          <a:pt x="0" y="736"/>
                        </a:lnTo>
                        <a:lnTo>
                          <a:pt x="1228" y="0"/>
                        </a:lnTo>
                        <a:close/>
                      </a:path>
                    </a:pathLst>
                  </a:custGeom>
                  <a:solidFill>
                    <a:srgbClr val="EF8935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/>
                      <a:ea typeface="ＭＳ Ｐゴシック"/>
                      <a:cs typeface="ＭＳ Ｐゴシック"/>
                    </a:endParaRPr>
                  </a:p>
                </p:txBody>
              </p:sp>
              <p:sp>
                <p:nvSpPr>
                  <p:cNvPr id="88" name="Freeform 9">
                    <a:extLst>
                      <a:ext uri="{FF2B5EF4-FFF2-40B4-BE49-F238E27FC236}">
                        <a16:creationId xmlns:a16="http://schemas.microsoft.com/office/drawing/2014/main" id="{C553D1D4-6057-C940-912E-DE11804DEFE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160795" y="3766640"/>
                    <a:ext cx="412767" cy="188280"/>
                  </a:xfrm>
                  <a:custGeom>
                    <a:avLst/>
                    <a:gdLst>
                      <a:gd name="T0" fmla="*/ 120 w 1142"/>
                      <a:gd name="T1" fmla="*/ 0 h 516"/>
                      <a:gd name="T2" fmla="*/ 247 w 1142"/>
                      <a:gd name="T3" fmla="*/ 27 h 516"/>
                      <a:gd name="T4" fmla="*/ 371 w 1142"/>
                      <a:gd name="T5" fmla="*/ 57 h 516"/>
                      <a:gd name="T6" fmla="*/ 494 w 1142"/>
                      <a:gd name="T7" fmla="*/ 91 h 516"/>
                      <a:gd name="T8" fmla="*/ 611 w 1142"/>
                      <a:gd name="T9" fmla="*/ 129 h 516"/>
                      <a:gd name="T10" fmla="*/ 726 w 1142"/>
                      <a:gd name="T11" fmla="*/ 172 h 516"/>
                      <a:gd name="T12" fmla="*/ 836 w 1142"/>
                      <a:gd name="T13" fmla="*/ 219 h 516"/>
                      <a:gd name="T14" fmla="*/ 942 w 1142"/>
                      <a:gd name="T15" fmla="*/ 268 h 516"/>
                      <a:gd name="T16" fmla="*/ 1045 w 1142"/>
                      <a:gd name="T17" fmla="*/ 323 h 516"/>
                      <a:gd name="T18" fmla="*/ 1142 w 1142"/>
                      <a:gd name="T19" fmla="*/ 380 h 516"/>
                      <a:gd name="T20" fmla="*/ 914 w 1142"/>
                      <a:gd name="T21" fmla="*/ 516 h 516"/>
                      <a:gd name="T22" fmla="*/ 814 w 1142"/>
                      <a:gd name="T23" fmla="*/ 464 h 516"/>
                      <a:gd name="T24" fmla="*/ 709 w 1142"/>
                      <a:gd name="T25" fmla="*/ 416 h 516"/>
                      <a:gd name="T26" fmla="*/ 600 w 1142"/>
                      <a:gd name="T27" fmla="*/ 372 h 516"/>
                      <a:gd name="T28" fmla="*/ 487 w 1142"/>
                      <a:gd name="T29" fmla="*/ 331 h 516"/>
                      <a:gd name="T30" fmla="*/ 370 w 1142"/>
                      <a:gd name="T31" fmla="*/ 295 h 516"/>
                      <a:gd name="T32" fmla="*/ 251 w 1142"/>
                      <a:gd name="T33" fmla="*/ 264 h 516"/>
                      <a:gd name="T34" fmla="*/ 127 w 1142"/>
                      <a:gd name="T35" fmla="*/ 236 h 516"/>
                      <a:gd name="T36" fmla="*/ 0 w 1142"/>
                      <a:gd name="T37" fmla="*/ 213 h 516"/>
                      <a:gd name="T38" fmla="*/ 34 w 1142"/>
                      <a:gd name="T39" fmla="*/ 109 h 516"/>
                      <a:gd name="T40" fmla="*/ 120 w 1142"/>
                      <a:gd name="T41" fmla="*/ 0 h 51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</a:cxnLst>
                    <a:rect l="0" t="0" r="r" b="b"/>
                    <a:pathLst>
                      <a:path w="1142" h="516">
                        <a:moveTo>
                          <a:pt x="120" y="0"/>
                        </a:moveTo>
                        <a:lnTo>
                          <a:pt x="247" y="27"/>
                        </a:lnTo>
                        <a:lnTo>
                          <a:pt x="371" y="57"/>
                        </a:lnTo>
                        <a:lnTo>
                          <a:pt x="494" y="91"/>
                        </a:lnTo>
                        <a:lnTo>
                          <a:pt x="611" y="129"/>
                        </a:lnTo>
                        <a:lnTo>
                          <a:pt x="726" y="172"/>
                        </a:lnTo>
                        <a:lnTo>
                          <a:pt x="836" y="219"/>
                        </a:lnTo>
                        <a:lnTo>
                          <a:pt x="942" y="268"/>
                        </a:lnTo>
                        <a:lnTo>
                          <a:pt x="1045" y="323"/>
                        </a:lnTo>
                        <a:lnTo>
                          <a:pt x="1142" y="380"/>
                        </a:lnTo>
                        <a:lnTo>
                          <a:pt x="914" y="516"/>
                        </a:lnTo>
                        <a:lnTo>
                          <a:pt x="814" y="464"/>
                        </a:lnTo>
                        <a:lnTo>
                          <a:pt x="709" y="416"/>
                        </a:lnTo>
                        <a:lnTo>
                          <a:pt x="600" y="372"/>
                        </a:lnTo>
                        <a:lnTo>
                          <a:pt x="487" y="331"/>
                        </a:lnTo>
                        <a:lnTo>
                          <a:pt x="370" y="295"/>
                        </a:lnTo>
                        <a:lnTo>
                          <a:pt x="251" y="264"/>
                        </a:lnTo>
                        <a:lnTo>
                          <a:pt x="127" y="236"/>
                        </a:lnTo>
                        <a:lnTo>
                          <a:pt x="0" y="213"/>
                        </a:lnTo>
                        <a:lnTo>
                          <a:pt x="34" y="109"/>
                        </a:lnTo>
                        <a:lnTo>
                          <a:pt x="120" y="0"/>
                        </a:lnTo>
                        <a:close/>
                      </a:path>
                    </a:pathLst>
                  </a:custGeom>
                  <a:solidFill>
                    <a:srgbClr val="F6DA37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/>
                      <a:ea typeface="ＭＳ Ｐゴシック"/>
                      <a:cs typeface="ＭＳ Ｐゴシック"/>
                    </a:endParaRPr>
                  </a:p>
                </p:txBody>
              </p:sp>
              <p:sp>
                <p:nvSpPr>
                  <p:cNvPr id="90" name="Freeform 10">
                    <a:extLst>
                      <a:ext uri="{FF2B5EF4-FFF2-40B4-BE49-F238E27FC236}">
                        <a16:creationId xmlns:a16="http://schemas.microsoft.com/office/drawing/2014/main" id="{E6EF4F2C-921F-7149-A17B-1B348EE79F0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939928" y="3712329"/>
                    <a:ext cx="749497" cy="226298"/>
                  </a:xfrm>
                  <a:custGeom>
                    <a:avLst/>
                    <a:gdLst>
                      <a:gd name="T0" fmla="*/ 1597 w 2073"/>
                      <a:gd name="T1" fmla="*/ 0 h 626"/>
                      <a:gd name="T2" fmla="*/ 1626 w 2073"/>
                      <a:gd name="T3" fmla="*/ 1 h 626"/>
                      <a:gd name="T4" fmla="*/ 2073 w 2073"/>
                      <a:gd name="T5" fmla="*/ 270 h 626"/>
                      <a:gd name="T6" fmla="*/ 1957 w 2073"/>
                      <a:gd name="T7" fmla="*/ 251 h 626"/>
                      <a:gd name="T8" fmla="*/ 1840 w 2073"/>
                      <a:gd name="T9" fmla="*/ 239 h 626"/>
                      <a:gd name="T10" fmla="*/ 1719 w 2073"/>
                      <a:gd name="T11" fmla="*/ 231 h 626"/>
                      <a:gd name="T12" fmla="*/ 1597 w 2073"/>
                      <a:gd name="T13" fmla="*/ 228 h 626"/>
                      <a:gd name="T14" fmla="*/ 1473 w 2073"/>
                      <a:gd name="T15" fmla="*/ 231 h 626"/>
                      <a:gd name="T16" fmla="*/ 1350 w 2073"/>
                      <a:gd name="T17" fmla="*/ 239 h 626"/>
                      <a:gd name="T18" fmla="*/ 1229 w 2073"/>
                      <a:gd name="T19" fmla="*/ 253 h 626"/>
                      <a:gd name="T20" fmla="*/ 1112 w 2073"/>
                      <a:gd name="T21" fmla="*/ 271 h 626"/>
                      <a:gd name="T22" fmla="*/ 997 w 2073"/>
                      <a:gd name="T23" fmla="*/ 294 h 626"/>
                      <a:gd name="T24" fmla="*/ 885 w 2073"/>
                      <a:gd name="T25" fmla="*/ 322 h 626"/>
                      <a:gd name="T26" fmla="*/ 776 w 2073"/>
                      <a:gd name="T27" fmla="*/ 353 h 626"/>
                      <a:gd name="T28" fmla="*/ 671 w 2073"/>
                      <a:gd name="T29" fmla="*/ 389 h 626"/>
                      <a:gd name="T30" fmla="*/ 571 w 2073"/>
                      <a:gd name="T31" fmla="*/ 429 h 626"/>
                      <a:gd name="T32" fmla="*/ 474 w 2073"/>
                      <a:gd name="T33" fmla="*/ 473 h 626"/>
                      <a:gd name="T34" fmla="*/ 382 w 2073"/>
                      <a:gd name="T35" fmla="*/ 521 h 626"/>
                      <a:gd name="T36" fmla="*/ 295 w 2073"/>
                      <a:gd name="T37" fmla="*/ 572 h 626"/>
                      <a:gd name="T38" fmla="*/ 213 w 2073"/>
                      <a:gd name="T39" fmla="*/ 626 h 626"/>
                      <a:gd name="T40" fmla="*/ 0 w 2073"/>
                      <a:gd name="T41" fmla="*/ 498 h 626"/>
                      <a:gd name="T42" fmla="*/ 84 w 2073"/>
                      <a:gd name="T43" fmla="*/ 434 h 626"/>
                      <a:gd name="T44" fmla="*/ 175 w 2073"/>
                      <a:gd name="T45" fmla="*/ 375 h 626"/>
                      <a:gd name="T46" fmla="*/ 271 w 2073"/>
                      <a:gd name="T47" fmla="*/ 318 h 626"/>
                      <a:gd name="T48" fmla="*/ 371 w 2073"/>
                      <a:gd name="T49" fmla="*/ 266 h 626"/>
                      <a:gd name="T50" fmla="*/ 476 w 2073"/>
                      <a:gd name="T51" fmla="*/ 219 h 626"/>
                      <a:gd name="T52" fmla="*/ 587 w 2073"/>
                      <a:gd name="T53" fmla="*/ 174 h 626"/>
                      <a:gd name="T54" fmla="*/ 701 w 2073"/>
                      <a:gd name="T55" fmla="*/ 135 h 626"/>
                      <a:gd name="T56" fmla="*/ 820 w 2073"/>
                      <a:gd name="T57" fmla="*/ 100 h 626"/>
                      <a:gd name="T58" fmla="*/ 942 w 2073"/>
                      <a:gd name="T59" fmla="*/ 70 h 626"/>
                      <a:gd name="T60" fmla="*/ 1067 w 2073"/>
                      <a:gd name="T61" fmla="*/ 46 h 626"/>
                      <a:gd name="T62" fmla="*/ 1196 w 2073"/>
                      <a:gd name="T63" fmla="*/ 27 h 626"/>
                      <a:gd name="T64" fmla="*/ 1327 w 2073"/>
                      <a:gd name="T65" fmla="*/ 12 h 626"/>
                      <a:gd name="T66" fmla="*/ 1460 w 2073"/>
                      <a:gd name="T67" fmla="*/ 4 h 626"/>
                      <a:gd name="T68" fmla="*/ 1597 w 2073"/>
                      <a:gd name="T69" fmla="*/ 0 h 62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</a:cxnLst>
                    <a:rect l="0" t="0" r="r" b="b"/>
                    <a:pathLst>
                      <a:path w="2073" h="626">
                        <a:moveTo>
                          <a:pt x="1597" y="0"/>
                        </a:moveTo>
                        <a:lnTo>
                          <a:pt x="1626" y="1"/>
                        </a:lnTo>
                        <a:lnTo>
                          <a:pt x="2073" y="270"/>
                        </a:lnTo>
                        <a:lnTo>
                          <a:pt x="1957" y="251"/>
                        </a:lnTo>
                        <a:lnTo>
                          <a:pt x="1840" y="239"/>
                        </a:lnTo>
                        <a:lnTo>
                          <a:pt x="1719" y="231"/>
                        </a:lnTo>
                        <a:lnTo>
                          <a:pt x="1597" y="228"/>
                        </a:lnTo>
                        <a:lnTo>
                          <a:pt x="1473" y="231"/>
                        </a:lnTo>
                        <a:lnTo>
                          <a:pt x="1350" y="239"/>
                        </a:lnTo>
                        <a:lnTo>
                          <a:pt x="1229" y="253"/>
                        </a:lnTo>
                        <a:lnTo>
                          <a:pt x="1112" y="271"/>
                        </a:lnTo>
                        <a:lnTo>
                          <a:pt x="997" y="294"/>
                        </a:lnTo>
                        <a:lnTo>
                          <a:pt x="885" y="322"/>
                        </a:lnTo>
                        <a:lnTo>
                          <a:pt x="776" y="353"/>
                        </a:lnTo>
                        <a:lnTo>
                          <a:pt x="671" y="389"/>
                        </a:lnTo>
                        <a:lnTo>
                          <a:pt x="571" y="429"/>
                        </a:lnTo>
                        <a:lnTo>
                          <a:pt x="474" y="473"/>
                        </a:lnTo>
                        <a:lnTo>
                          <a:pt x="382" y="521"/>
                        </a:lnTo>
                        <a:lnTo>
                          <a:pt x="295" y="572"/>
                        </a:lnTo>
                        <a:lnTo>
                          <a:pt x="213" y="626"/>
                        </a:lnTo>
                        <a:lnTo>
                          <a:pt x="0" y="498"/>
                        </a:lnTo>
                        <a:lnTo>
                          <a:pt x="84" y="434"/>
                        </a:lnTo>
                        <a:lnTo>
                          <a:pt x="175" y="375"/>
                        </a:lnTo>
                        <a:lnTo>
                          <a:pt x="271" y="318"/>
                        </a:lnTo>
                        <a:lnTo>
                          <a:pt x="371" y="266"/>
                        </a:lnTo>
                        <a:lnTo>
                          <a:pt x="476" y="219"/>
                        </a:lnTo>
                        <a:lnTo>
                          <a:pt x="587" y="174"/>
                        </a:lnTo>
                        <a:lnTo>
                          <a:pt x="701" y="135"/>
                        </a:lnTo>
                        <a:lnTo>
                          <a:pt x="820" y="100"/>
                        </a:lnTo>
                        <a:lnTo>
                          <a:pt x="942" y="70"/>
                        </a:lnTo>
                        <a:lnTo>
                          <a:pt x="1067" y="46"/>
                        </a:lnTo>
                        <a:lnTo>
                          <a:pt x="1196" y="27"/>
                        </a:lnTo>
                        <a:lnTo>
                          <a:pt x="1327" y="12"/>
                        </a:lnTo>
                        <a:lnTo>
                          <a:pt x="1460" y="4"/>
                        </a:lnTo>
                        <a:lnTo>
                          <a:pt x="1597" y="0"/>
                        </a:lnTo>
                        <a:close/>
                      </a:path>
                    </a:pathLst>
                  </a:custGeom>
                  <a:solidFill>
                    <a:srgbClr val="F6DA37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/>
                      <a:ea typeface="ＭＳ Ｐゴシック"/>
                      <a:cs typeface="ＭＳ Ｐゴシック"/>
                    </a:endParaRPr>
                  </a:p>
                </p:txBody>
              </p:sp>
              <p:sp>
                <p:nvSpPr>
                  <p:cNvPr id="91" name="Freeform 11">
                    <a:extLst>
                      <a:ext uri="{FF2B5EF4-FFF2-40B4-BE49-F238E27FC236}">
                        <a16:creationId xmlns:a16="http://schemas.microsoft.com/office/drawing/2014/main" id="{9998B2EF-2B3C-A345-A26F-C3DD0C37353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49839" y="3259732"/>
                    <a:ext cx="1033728" cy="624582"/>
                  </a:xfrm>
                  <a:custGeom>
                    <a:avLst/>
                    <a:gdLst>
                      <a:gd name="T0" fmla="*/ 1428 w 2857"/>
                      <a:gd name="T1" fmla="*/ 0 h 1726"/>
                      <a:gd name="T2" fmla="*/ 1450 w 2857"/>
                      <a:gd name="T3" fmla="*/ 2 h 1726"/>
                      <a:gd name="T4" fmla="*/ 1469 w 2857"/>
                      <a:gd name="T5" fmla="*/ 6 h 1726"/>
                      <a:gd name="T6" fmla="*/ 1486 w 2857"/>
                      <a:gd name="T7" fmla="*/ 14 h 1726"/>
                      <a:gd name="T8" fmla="*/ 2826 w 2857"/>
                      <a:gd name="T9" fmla="*/ 816 h 1726"/>
                      <a:gd name="T10" fmla="*/ 2844 w 2857"/>
                      <a:gd name="T11" fmla="*/ 831 h 1726"/>
                      <a:gd name="T12" fmla="*/ 2853 w 2857"/>
                      <a:gd name="T13" fmla="*/ 847 h 1726"/>
                      <a:gd name="T14" fmla="*/ 2857 w 2857"/>
                      <a:gd name="T15" fmla="*/ 864 h 1726"/>
                      <a:gd name="T16" fmla="*/ 2853 w 2857"/>
                      <a:gd name="T17" fmla="*/ 879 h 1726"/>
                      <a:gd name="T18" fmla="*/ 2844 w 2857"/>
                      <a:gd name="T19" fmla="*/ 895 h 1726"/>
                      <a:gd name="T20" fmla="*/ 2826 w 2857"/>
                      <a:gd name="T21" fmla="*/ 910 h 1726"/>
                      <a:gd name="T22" fmla="*/ 1486 w 2857"/>
                      <a:gd name="T23" fmla="*/ 1712 h 1726"/>
                      <a:gd name="T24" fmla="*/ 1469 w 2857"/>
                      <a:gd name="T25" fmla="*/ 1721 h 1726"/>
                      <a:gd name="T26" fmla="*/ 1450 w 2857"/>
                      <a:gd name="T27" fmla="*/ 1724 h 1726"/>
                      <a:gd name="T28" fmla="*/ 1428 w 2857"/>
                      <a:gd name="T29" fmla="*/ 1726 h 1726"/>
                      <a:gd name="T30" fmla="*/ 1407 w 2857"/>
                      <a:gd name="T31" fmla="*/ 1724 h 1726"/>
                      <a:gd name="T32" fmla="*/ 1387 w 2857"/>
                      <a:gd name="T33" fmla="*/ 1721 h 1726"/>
                      <a:gd name="T34" fmla="*/ 1371 w 2857"/>
                      <a:gd name="T35" fmla="*/ 1712 h 1726"/>
                      <a:gd name="T36" fmla="*/ 31 w 2857"/>
                      <a:gd name="T37" fmla="*/ 910 h 1726"/>
                      <a:gd name="T38" fmla="*/ 16 w 2857"/>
                      <a:gd name="T39" fmla="*/ 897 h 1726"/>
                      <a:gd name="T40" fmla="*/ 5 w 2857"/>
                      <a:gd name="T41" fmla="*/ 884 h 1726"/>
                      <a:gd name="T42" fmla="*/ 0 w 2857"/>
                      <a:gd name="T43" fmla="*/ 870 h 1726"/>
                      <a:gd name="T44" fmla="*/ 0 w 2857"/>
                      <a:gd name="T45" fmla="*/ 856 h 1726"/>
                      <a:gd name="T46" fmla="*/ 5 w 2857"/>
                      <a:gd name="T47" fmla="*/ 842 h 1726"/>
                      <a:gd name="T48" fmla="*/ 16 w 2857"/>
                      <a:gd name="T49" fmla="*/ 829 h 1726"/>
                      <a:gd name="T50" fmla="*/ 31 w 2857"/>
                      <a:gd name="T51" fmla="*/ 816 h 1726"/>
                      <a:gd name="T52" fmla="*/ 1371 w 2857"/>
                      <a:gd name="T53" fmla="*/ 14 h 1726"/>
                      <a:gd name="T54" fmla="*/ 1387 w 2857"/>
                      <a:gd name="T55" fmla="*/ 6 h 1726"/>
                      <a:gd name="T56" fmla="*/ 1407 w 2857"/>
                      <a:gd name="T57" fmla="*/ 2 h 1726"/>
                      <a:gd name="T58" fmla="*/ 1428 w 2857"/>
                      <a:gd name="T59" fmla="*/ 0 h 172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</a:cxnLst>
                    <a:rect l="0" t="0" r="r" b="b"/>
                    <a:pathLst>
                      <a:path w="2857" h="1726">
                        <a:moveTo>
                          <a:pt x="1428" y="0"/>
                        </a:moveTo>
                        <a:lnTo>
                          <a:pt x="1450" y="2"/>
                        </a:lnTo>
                        <a:lnTo>
                          <a:pt x="1469" y="6"/>
                        </a:lnTo>
                        <a:lnTo>
                          <a:pt x="1486" y="14"/>
                        </a:lnTo>
                        <a:lnTo>
                          <a:pt x="2826" y="816"/>
                        </a:lnTo>
                        <a:lnTo>
                          <a:pt x="2844" y="831"/>
                        </a:lnTo>
                        <a:lnTo>
                          <a:pt x="2853" y="847"/>
                        </a:lnTo>
                        <a:lnTo>
                          <a:pt x="2857" y="864"/>
                        </a:lnTo>
                        <a:lnTo>
                          <a:pt x="2853" y="879"/>
                        </a:lnTo>
                        <a:lnTo>
                          <a:pt x="2844" y="895"/>
                        </a:lnTo>
                        <a:lnTo>
                          <a:pt x="2826" y="910"/>
                        </a:lnTo>
                        <a:lnTo>
                          <a:pt x="1486" y="1712"/>
                        </a:lnTo>
                        <a:lnTo>
                          <a:pt x="1469" y="1721"/>
                        </a:lnTo>
                        <a:lnTo>
                          <a:pt x="1450" y="1724"/>
                        </a:lnTo>
                        <a:lnTo>
                          <a:pt x="1428" y="1726"/>
                        </a:lnTo>
                        <a:lnTo>
                          <a:pt x="1407" y="1724"/>
                        </a:lnTo>
                        <a:lnTo>
                          <a:pt x="1387" y="1721"/>
                        </a:lnTo>
                        <a:lnTo>
                          <a:pt x="1371" y="1712"/>
                        </a:lnTo>
                        <a:lnTo>
                          <a:pt x="31" y="910"/>
                        </a:lnTo>
                        <a:lnTo>
                          <a:pt x="16" y="897"/>
                        </a:lnTo>
                        <a:lnTo>
                          <a:pt x="5" y="884"/>
                        </a:lnTo>
                        <a:lnTo>
                          <a:pt x="0" y="870"/>
                        </a:lnTo>
                        <a:lnTo>
                          <a:pt x="0" y="856"/>
                        </a:lnTo>
                        <a:lnTo>
                          <a:pt x="5" y="842"/>
                        </a:lnTo>
                        <a:lnTo>
                          <a:pt x="16" y="829"/>
                        </a:lnTo>
                        <a:lnTo>
                          <a:pt x="31" y="816"/>
                        </a:lnTo>
                        <a:lnTo>
                          <a:pt x="1371" y="14"/>
                        </a:lnTo>
                        <a:lnTo>
                          <a:pt x="1387" y="6"/>
                        </a:lnTo>
                        <a:lnTo>
                          <a:pt x="1407" y="2"/>
                        </a:lnTo>
                        <a:lnTo>
                          <a:pt x="1428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/>
                      <a:ea typeface="ＭＳ Ｐゴシック"/>
                      <a:cs typeface="ＭＳ Ｐゴシック"/>
                    </a:endParaRPr>
                  </a:p>
                </p:txBody>
              </p:sp>
              <p:sp>
                <p:nvSpPr>
                  <p:cNvPr id="92" name="Freeform 12">
                    <a:extLst>
                      <a:ext uri="{FF2B5EF4-FFF2-40B4-BE49-F238E27FC236}">
                        <a16:creationId xmlns:a16="http://schemas.microsoft.com/office/drawing/2014/main" id="{159F7589-9FD8-8F4B-AFC4-A5F3AA04DA1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822254" y="3304994"/>
                    <a:ext cx="888897" cy="534063"/>
                  </a:xfrm>
                  <a:custGeom>
                    <a:avLst/>
                    <a:gdLst>
                      <a:gd name="T0" fmla="*/ 1228 w 2455"/>
                      <a:gd name="T1" fmla="*/ 0 h 1474"/>
                      <a:gd name="T2" fmla="*/ 2455 w 2455"/>
                      <a:gd name="T3" fmla="*/ 736 h 1474"/>
                      <a:gd name="T4" fmla="*/ 1228 w 2455"/>
                      <a:gd name="T5" fmla="*/ 1474 h 1474"/>
                      <a:gd name="T6" fmla="*/ 0 w 2455"/>
                      <a:gd name="T7" fmla="*/ 736 h 1474"/>
                      <a:gd name="T8" fmla="*/ 1228 w 2455"/>
                      <a:gd name="T9" fmla="*/ 0 h 147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455" h="1474">
                        <a:moveTo>
                          <a:pt x="1228" y="0"/>
                        </a:moveTo>
                        <a:lnTo>
                          <a:pt x="2455" y="736"/>
                        </a:lnTo>
                        <a:lnTo>
                          <a:pt x="1228" y="1474"/>
                        </a:lnTo>
                        <a:lnTo>
                          <a:pt x="0" y="736"/>
                        </a:lnTo>
                        <a:lnTo>
                          <a:pt x="1228" y="0"/>
                        </a:lnTo>
                        <a:close/>
                      </a:path>
                    </a:pathLst>
                  </a:custGeom>
                  <a:solidFill>
                    <a:srgbClr val="AAD04B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/>
                      <a:ea typeface="ＭＳ Ｐゴシック"/>
                      <a:cs typeface="ＭＳ Ｐゴシック"/>
                    </a:endParaRPr>
                  </a:p>
                </p:txBody>
              </p:sp>
              <p:sp>
                <p:nvSpPr>
                  <p:cNvPr id="94" name="Freeform 13">
                    <a:extLst>
                      <a:ext uri="{FF2B5EF4-FFF2-40B4-BE49-F238E27FC236}">
                        <a16:creationId xmlns:a16="http://schemas.microsoft.com/office/drawing/2014/main" id="{2DDAD3A5-D9A4-034C-9C77-C1C5CA1383E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887428" y="3343011"/>
                    <a:ext cx="552167" cy="333110"/>
                  </a:xfrm>
                  <a:custGeom>
                    <a:avLst/>
                    <a:gdLst>
                      <a:gd name="T0" fmla="*/ 1227 w 1528"/>
                      <a:gd name="T1" fmla="*/ 0 h 916"/>
                      <a:gd name="T2" fmla="*/ 1528 w 1528"/>
                      <a:gd name="T3" fmla="*/ 180 h 916"/>
                      <a:gd name="T4" fmla="*/ 299 w 1528"/>
                      <a:gd name="T5" fmla="*/ 916 h 916"/>
                      <a:gd name="T6" fmla="*/ 0 w 1528"/>
                      <a:gd name="T7" fmla="*/ 736 h 916"/>
                      <a:gd name="T8" fmla="*/ 1227 w 1528"/>
                      <a:gd name="T9" fmla="*/ 0 h 91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528" h="916">
                        <a:moveTo>
                          <a:pt x="1227" y="0"/>
                        </a:moveTo>
                        <a:lnTo>
                          <a:pt x="1528" y="180"/>
                        </a:lnTo>
                        <a:lnTo>
                          <a:pt x="299" y="916"/>
                        </a:lnTo>
                        <a:lnTo>
                          <a:pt x="0" y="736"/>
                        </a:lnTo>
                        <a:lnTo>
                          <a:pt x="1227" y="0"/>
                        </a:lnTo>
                        <a:close/>
                      </a:path>
                    </a:pathLst>
                  </a:custGeom>
                  <a:solidFill>
                    <a:srgbClr val="4BA635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/>
                      <a:ea typeface="ＭＳ Ｐゴシック"/>
                      <a:cs typeface="ＭＳ Ｐゴシック"/>
                    </a:endParaRPr>
                  </a:p>
                </p:txBody>
              </p:sp>
              <p:sp>
                <p:nvSpPr>
                  <p:cNvPr id="100" name="Freeform 14">
                    <a:extLst>
                      <a:ext uri="{FF2B5EF4-FFF2-40B4-BE49-F238E27FC236}">
                        <a16:creationId xmlns:a16="http://schemas.microsoft.com/office/drawing/2014/main" id="{75471AF8-C317-5E4D-97C4-F5A2BDFDE33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53983" y="3440772"/>
                    <a:ext cx="546735" cy="334921"/>
                  </a:xfrm>
                  <a:custGeom>
                    <a:avLst/>
                    <a:gdLst>
                      <a:gd name="T0" fmla="*/ 1213 w 1513"/>
                      <a:gd name="T1" fmla="*/ 0 h 923"/>
                      <a:gd name="T2" fmla="*/ 1513 w 1513"/>
                      <a:gd name="T3" fmla="*/ 180 h 923"/>
                      <a:gd name="T4" fmla="*/ 295 w 1513"/>
                      <a:gd name="T5" fmla="*/ 923 h 923"/>
                      <a:gd name="T6" fmla="*/ 0 w 1513"/>
                      <a:gd name="T7" fmla="*/ 745 h 923"/>
                      <a:gd name="T8" fmla="*/ 1213 w 1513"/>
                      <a:gd name="T9" fmla="*/ 0 h 92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513" h="923">
                        <a:moveTo>
                          <a:pt x="1213" y="0"/>
                        </a:moveTo>
                        <a:lnTo>
                          <a:pt x="1513" y="180"/>
                        </a:lnTo>
                        <a:lnTo>
                          <a:pt x="295" y="923"/>
                        </a:lnTo>
                        <a:lnTo>
                          <a:pt x="0" y="745"/>
                        </a:lnTo>
                        <a:lnTo>
                          <a:pt x="1213" y="0"/>
                        </a:lnTo>
                        <a:close/>
                      </a:path>
                    </a:pathLst>
                  </a:custGeom>
                  <a:solidFill>
                    <a:srgbClr val="4BA635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/>
                      <a:ea typeface="ＭＳ Ｐゴシック"/>
                      <a:cs typeface="ＭＳ Ｐゴシック"/>
                    </a:endParaRPr>
                  </a:p>
                </p:txBody>
              </p:sp>
              <p:sp>
                <p:nvSpPr>
                  <p:cNvPr id="101" name="Freeform 15">
                    <a:extLst>
                      <a:ext uri="{FF2B5EF4-FFF2-40B4-BE49-F238E27FC236}">
                        <a16:creationId xmlns:a16="http://schemas.microsoft.com/office/drawing/2014/main" id="{F1A5AB62-2C33-484C-BBEA-7F126C5A28D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99242" y="3364736"/>
                    <a:ext cx="510527" cy="307765"/>
                  </a:xfrm>
                  <a:custGeom>
                    <a:avLst/>
                    <a:gdLst>
                      <a:gd name="T0" fmla="*/ 184 w 1412"/>
                      <a:gd name="T1" fmla="*/ 0 h 847"/>
                      <a:gd name="T2" fmla="*/ 1412 w 1412"/>
                      <a:gd name="T3" fmla="*/ 737 h 847"/>
                      <a:gd name="T4" fmla="*/ 1227 w 1412"/>
                      <a:gd name="T5" fmla="*/ 847 h 847"/>
                      <a:gd name="T6" fmla="*/ 0 w 1412"/>
                      <a:gd name="T7" fmla="*/ 111 h 847"/>
                      <a:gd name="T8" fmla="*/ 184 w 1412"/>
                      <a:gd name="T9" fmla="*/ 0 h 84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412" h="847">
                        <a:moveTo>
                          <a:pt x="184" y="0"/>
                        </a:moveTo>
                        <a:lnTo>
                          <a:pt x="1412" y="737"/>
                        </a:lnTo>
                        <a:lnTo>
                          <a:pt x="1227" y="847"/>
                        </a:lnTo>
                        <a:lnTo>
                          <a:pt x="0" y="111"/>
                        </a:lnTo>
                        <a:lnTo>
                          <a:pt x="184" y="0"/>
                        </a:lnTo>
                        <a:close/>
                      </a:path>
                    </a:pathLst>
                  </a:custGeom>
                  <a:solidFill>
                    <a:srgbClr val="4BA635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/>
                      <a:ea typeface="ＭＳ Ｐゴシック"/>
                      <a:cs typeface="ＭＳ Ｐゴシック"/>
                    </a:endParaRPr>
                  </a:p>
                </p:txBody>
              </p:sp>
              <p:sp>
                <p:nvSpPr>
                  <p:cNvPr id="102" name="Freeform 16">
                    <a:extLst>
                      <a:ext uri="{FF2B5EF4-FFF2-40B4-BE49-F238E27FC236}">
                        <a16:creationId xmlns:a16="http://schemas.microsoft.com/office/drawing/2014/main" id="{83560979-D5D1-C940-9248-992D5B92F2B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49839" y="3008091"/>
                    <a:ext cx="1033728" cy="624582"/>
                  </a:xfrm>
                  <a:custGeom>
                    <a:avLst/>
                    <a:gdLst>
                      <a:gd name="T0" fmla="*/ 1428 w 2857"/>
                      <a:gd name="T1" fmla="*/ 0 h 1725"/>
                      <a:gd name="T2" fmla="*/ 1450 w 2857"/>
                      <a:gd name="T3" fmla="*/ 1 h 1725"/>
                      <a:gd name="T4" fmla="*/ 1469 w 2857"/>
                      <a:gd name="T5" fmla="*/ 4 h 1725"/>
                      <a:gd name="T6" fmla="*/ 1486 w 2857"/>
                      <a:gd name="T7" fmla="*/ 12 h 1725"/>
                      <a:gd name="T8" fmla="*/ 2826 w 2857"/>
                      <a:gd name="T9" fmla="*/ 816 h 1725"/>
                      <a:gd name="T10" fmla="*/ 2844 w 2857"/>
                      <a:gd name="T11" fmla="*/ 830 h 1725"/>
                      <a:gd name="T12" fmla="*/ 2853 w 2857"/>
                      <a:gd name="T13" fmla="*/ 846 h 1725"/>
                      <a:gd name="T14" fmla="*/ 2857 w 2857"/>
                      <a:gd name="T15" fmla="*/ 862 h 1725"/>
                      <a:gd name="T16" fmla="*/ 2853 w 2857"/>
                      <a:gd name="T17" fmla="*/ 879 h 1725"/>
                      <a:gd name="T18" fmla="*/ 2844 w 2857"/>
                      <a:gd name="T19" fmla="*/ 894 h 1725"/>
                      <a:gd name="T20" fmla="*/ 2826 w 2857"/>
                      <a:gd name="T21" fmla="*/ 908 h 1725"/>
                      <a:gd name="T22" fmla="*/ 1486 w 2857"/>
                      <a:gd name="T23" fmla="*/ 1712 h 1725"/>
                      <a:gd name="T24" fmla="*/ 1469 w 2857"/>
                      <a:gd name="T25" fmla="*/ 1719 h 1725"/>
                      <a:gd name="T26" fmla="*/ 1450 w 2857"/>
                      <a:gd name="T27" fmla="*/ 1724 h 1725"/>
                      <a:gd name="T28" fmla="*/ 1428 w 2857"/>
                      <a:gd name="T29" fmla="*/ 1725 h 1725"/>
                      <a:gd name="T30" fmla="*/ 1407 w 2857"/>
                      <a:gd name="T31" fmla="*/ 1724 h 1725"/>
                      <a:gd name="T32" fmla="*/ 1387 w 2857"/>
                      <a:gd name="T33" fmla="*/ 1719 h 1725"/>
                      <a:gd name="T34" fmla="*/ 1371 w 2857"/>
                      <a:gd name="T35" fmla="*/ 1712 h 1725"/>
                      <a:gd name="T36" fmla="*/ 31 w 2857"/>
                      <a:gd name="T37" fmla="*/ 908 h 1725"/>
                      <a:gd name="T38" fmla="*/ 16 w 2857"/>
                      <a:gd name="T39" fmla="*/ 897 h 1725"/>
                      <a:gd name="T40" fmla="*/ 5 w 2857"/>
                      <a:gd name="T41" fmla="*/ 883 h 1725"/>
                      <a:gd name="T42" fmla="*/ 0 w 2857"/>
                      <a:gd name="T43" fmla="*/ 869 h 1725"/>
                      <a:gd name="T44" fmla="*/ 0 w 2857"/>
                      <a:gd name="T45" fmla="*/ 854 h 1725"/>
                      <a:gd name="T46" fmla="*/ 5 w 2857"/>
                      <a:gd name="T47" fmla="*/ 841 h 1725"/>
                      <a:gd name="T48" fmla="*/ 16 w 2857"/>
                      <a:gd name="T49" fmla="*/ 828 h 1725"/>
                      <a:gd name="T50" fmla="*/ 31 w 2857"/>
                      <a:gd name="T51" fmla="*/ 816 h 1725"/>
                      <a:gd name="T52" fmla="*/ 1371 w 2857"/>
                      <a:gd name="T53" fmla="*/ 12 h 1725"/>
                      <a:gd name="T54" fmla="*/ 1387 w 2857"/>
                      <a:gd name="T55" fmla="*/ 4 h 1725"/>
                      <a:gd name="T56" fmla="*/ 1407 w 2857"/>
                      <a:gd name="T57" fmla="*/ 1 h 1725"/>
                      <a:gd name="T58" fmla="*/ 1428 w 2857"/>
                      <a:gd name="T59" fmla="*/ 0 h 172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</a:cxnLst>
                    <a:rect l="0" t="0" r="r" b="b"/>
                    <a:pathLst>
                      <a:path w="2857" h="1725">
                        <a:moveTo>
                          <a:pt x="1428" y="0"/>
                        </a:moveTo>
                        <a:lnTo>
                          <a:pt x="1450" y="1"/>
                        </a:lnTo>
                        <a:lnTo>
                          <a:pt x="1469" y="4"/>
                        </a:lnTo>
                        <a:lnTo>
                          <a:pt x="1486" y="12"/>
                        </a:lnTo>
                        <a:lnTo>
                          <a:pt x="2826" y="816"/>
                        </a:lnTo>
                        <a:lnTo>
                          <a:pt x="2844" y="830"/>
                        </a:lnTo>
                        <a:lnTo>
                          <a:pt x="2853" y="846"/>
                        </a:lnTo>
                        <a:lnTo>
                          <a:pt x="2857" y="862"/>
                        </a:lnTo>
                        <a:lnTo>
                          <a:pt x="2853" y="879"/>
                        </a:lnTo>
                        <a:lnTo>
                          <a:pt x="2844" y="894"/>
                        </a:lnTo>
                        <a:lnTo>
                          <a:pt x="2826" y="908"/>
                        </a:lnTo>
                        <a:lnTo>
                          <a:pt x="1486" y="1712"/>
                        </a:lnTo>
                        <a:lnTo>
                          <a:pt x="1469" y="1719"/>
                        </a:lnTo>
                        <a:lnTo>
                          <a:pt x="1450" y="1724"/>
                        </a:lnTo>
                        <a:lnTo>
                          <a:pt x="1428" y="1725"/>
                        </a:lnTo>
                        <a:lnTo>
                          <a:pt x="1407" y="1724"/>
                        </a:lnTo>
                        <a:lnTo>
                          <a:pt x="1387" y="1719"/>
                        </a:lnTo>
                        <a:lnTo>
                          <a:pt x="1371" y="1712"/>
                        </a:lnTo>
                        <a:lnTo>
                          <a:pt x="31" y="908"/>
                        </a:lnTo>
                        <a:lnTo>
                          <a:pt x="16" y="897"/>
                        </a:lnTo>
                        <a:lnTo>
                          <a:pt x="5" y="883"/>
                        </a:lnTo>
                        <a:lnTo>
                          <a:pt x="0" y="869"/>
                        </a:lnTo>
                        <a:lnTo>
                          <a:pt x="0" y="854"/>
                        </a:lnTo>
                        <a:lnTo>
                          <a:pt x="5" y="841"/>
                        </a:lnTo>
                        <a:lnTo>
                          <a:pt x="16" y="828"/>
                        </a:lnTo>
                        <a:lnTo>
                          <a:pt x="31" y="816"/>
                        </a:lnTo>
                        <a:lnTo>
                          <a:pt x="1371" y="12"/>
                        </a:lnTo>
                        <a:lnTo>
                          <a:pt x="1387" y="4"/>
                        </a:lnTo>
                        <a:lnTo>
                          <a:pt x="1407" y="1"/>
                        </a:lnTo>
                        <a:lnTo>
                          <a:pt x="1428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/>
                      <a:ea typeface="ＭＳ Ｐゴシック"/>
                      <a:cs typeface="ＭＳ Ｐゴシック"/>
                    </a:endParaRPr>
                  </a:p>
                </p:txBody>
              </p:sp>
              <p:sp>
                <p:nvSpPr>
                  <p:cNvPr id="103" name="Freeform 17">
                    <a:extLst>
                      <a:ext uri="{FF2B5EF4-FFF2-40B4-BE49-F238E27FC236}">
                        <a16:creationId xmlns:a16="http://schemas.microsoft.com/office/drawing/2014/main" id="{BF9F6CE2-072F-BB47-B6BC-7A3BA43338E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822254" y="3053350"/>
                    <a:ext cx="888897" cy="534062"/>
                  </a:xfrm>
                  <a:custGeom>
                    <a:avLst/>
                    <a:gdLst>
                      <a:gd name="T0" fmla="*/ 1228 w 2455"/>
                      <a:gd name="T1" fmla="*/ 0 h 1473"/>
                      <a:gd name="T2" fmla="*/ 2455 w 2455"/>
                      <a:gd name="T3" fmla="*/ 737 h 1473"/>
                      <a:gd name="T4" fmla="*/ 1228 w 2455"/>
                      <a:gd name="T5" fmla="*/ 1473 h 1473"/>
                      <a:gd name="T6" fmla="*/ 0 w 2455"/>
                      <a:gd name="T7" fmla="*/ 737 h 1473"/>
                      <a:gd name="T8" fmla="*/ 1228 w 2455"/>
                      <a:gd name="T9" fmla="*/ 0 h 147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455" h="1473">
                        <a:moveTo>
                          <a:pt x="1228" y="0"/>
                        </a:moveTo>
                        <a:lnTo>
                          <a:pt x="2455" y="737"/>
                        </a:lnTo>
                        <a:lnTo>
                          <a:pt x="1228" y="1473"/>
                        </a:lnTo>
                        <a:lnTo>
                          <a:pt x="0" y="737"/>
                        </a:lnTo>
                        <a:lnTo>
                          <a:pt x="1228" y="0"/>
                        </a:lnTo>
                        <a:close/>
                      </a:path>
                    </a:pathLst>
                  </a:custGeom>
                  <a:solidFill>
                    <a:srgbClr val="8ED6FF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/>
                      <a:ea typeface="ＭＳ Ｐゴシック"/>
                      <a:cs typeface="ＭＳ Ｐゴシック"/>
                    </a:endParaRPr>
                  </a:p>
                </p:txBody>
              </p:sp>
              <p:sp>
                <p:nvSpPr>
                  <p:cNvPr id="104" name="Freeform 18">
                    <a:extLst>
                      <a:ext uri="{FF2B5EF4-FFF2-40B4-BE49-F238E27FC236}">
                        <a16:creationId xmlns:a16="http://schemas.microsoft.com/office/drawing/2014/main" id="{FF7F5E32-F37B-FE4D-9935-428AD2B1A6D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160795" y="3053350"/>
                    <a:ext cx="550356" cy="459837"/>
                  </a:xfrm>
                  <a:custGeom>
                    <a:avLst/>
                    <a:gdLst>
                      <a:gd name="T0" fmla="*/ 290 w 1517"/>
                      <a:gd name="T1" fmla="*/ 0 h 1271"/>
                      <a:gd name="T2" fmla="*/ 1517 w 1517"/>
                      <a:gd name="T3" fmla="*/ 737 h 1271"/>
                      <a:gd name="T4" fmla="*/ 627 w 1517"/>
                      <a:gd name="T5" fmla="*/ 1271 h 1271"/>
                      <a:gd name="T6" fmla="*/ 603 w 1517"/>
                      <a:gd name="T7" fmla="*/ 1241 h 1271"/>
                      <a:gd name="T8" fmla="*/ 586 w 1517"/>
                      <a:gd name="T9" fmla="*/ 1212 h 1271"/>
                      <a:gd name="T10" fmla="*/ 577 w 1517"/>
                      <a:gd name="T11" fmla="*/ 1182 h 1271"/>
                      <a:gd name="T12" fmla="*/ 572 w 1517"/>
                      <a:gd name="T13" fmla="*/ 1151 h 1271"/>
                      <a:gd name="T14" fmla="*/ 572 w 1517"/>
                      <a:gd name="T15" fmla="*/ 1120 h 1271"/>
                      <a:gd name="T16" fmla="*/ 574 w 1517"/>
                      <a:gd name="T17" fmla="*/ 1090 h 1271"/>
                      <a:gd name="T18" fmla="*/ 580 w 1517"/>
                      <a:gd name="T19" fmla="*/ 1058 h 1271"/>
                      <a:gd name="T20" fmla="*/ 587 w 1517"/>
                      <a:gd name="T21" fmla="*/ 1027 h 1271"/>
                      <a:gd name="T22" fmla="*/ 595 w 1517"/>
                      <a:gd name="T23" fmla="*/ 995 h 1271"/>
                      <a:gd name="T24" fmla="*/ 601 w 1517"/>
                      <a:gd name="T25" fmla="*/ 964 h 1271"/>
                      <a:gd name="T26" fmla="*/ 606 w 1517"/>
                      <a:gd name="T27" fmla="*/ 932 h 1271"/>
                      <a:gd name="T28" fmla="*/ 608 w 1517"/>
                      <a:gd name="T29" fmla="*/ 901 h 1271"/>
                      <a:gd name="T30" fmla="*/ 606 w 1517"/>
                      <a:gd name="T31" fmla="*/ 871 h 1271"/>
                      <a:gd name="T32" fmla="*/ 600 w 1517"/>
                      <a:gd name="T33" fmla="*/ 839 h 1271"/>
                      <a:gd name="T34" fmla="*/ 590 w 1517"/>
                      <a:gd name="T35" fmla="*/ 819 h 1271"/>
                      <a:gd name="T36" fmla="*/ 574 w 1517"/>
                      <a:gd name="T37" fmla="*/ 797 h 1271"/>
                      <a:gd name="T38" fmla="*/ 556 w 1517"/>
                      <a:gd name="T39" fmla="*/ 776 h 1271"/>
                      <a:gd name="T40" fmla="*/ 532 w 1517"/>
                      <a:gd name="T41" fmla="*/ 754 h 1271"/>
                      <a:gd name="T42" fmla="*/ 515 w 1517"/>
                      <a:gd name="T43" fmla="*/ 737 h 1271"/>
                      <a:gd name="T44" fmla="*/ 498 w 1517"/>
                      <a:gd name="T45" fmla="*/ 718 h 1271"/>
                      <a:gd name="T46" fmla="*/ 483 w 1517"/>
                      <a:gd name="T47" fmla="*/ 700 h 1271"/>
                      <a:gd name="T48" fmla="*/ 471 w 1517"/>
                      <a:gd name="T49" fmla="*/ 681 h 1271"/>
                      <a:gd name="T50" fmla="*/ 465 w 1517"/>
                      <a:gd name="T51" fmla="*/ 660 h 1271"/>
                      <a:gd name="T52" fmla="*/ 465 w 1517"/>
                      <a:gd name="T53" fmla="*/ 639 h 1271"/>
                      <a:gd name="T54" fmla="*/ 470 w 1517"/>
                      <a:gd name="T55" fmla="*/ 617 h 1271"/>
                      <a:gd name="T56" fmla="*/ 479 w 1517"/>
                      <a:gd name="T57" fmla="*/ 596 h 1271"/>
                      <a:gd name="T58" fmla="*/ 490 w 1517"/>
                      <a:gd name="T59" fmla="*/ 575 h 1271"/>
                      <a:gd name="T60" fmla="*/ 502 w 1517"/>
                      <a:gd name="T61" fmla="*/ 554 h 1271"/>
                      <a:gd name="T62" fmla="*/ 511 w 1517"/>
                      <a:gd name="T63" fmla="*/ 533 h 1271"/>
                      <a:gd name="T64" fmla="*/ 519 w 1517"/>
                      <a:gd name="T65" fmla="*/ 512 h 1271"/>
                      <a:gd name="T66" fmla="*/ 521 w 1517"/>
                      <a:gd name="T67" fmla="*/ 490 h 1271"/>
                      <a:gd name="T68" fmla="*/ 517 w 1517"/>
                      <a:gd name="T69" fmla="*/ 467 h 1271"/>
                      <a:gd name="T70" fmla="*/ 503 w 1517"/>
                      <a:gd name="T71" fmla="*/ 439 h 1271"/>
                      <a:gd name="T72" fmla="*/ 482 w 1517"/>
                      <a:gd name="T73" fmla="*/ 410 h 1271"/>
                      <a:gd name="T74" fmla="*/ 454 w 1517"/>
                      <a:gd name="T75" fmla="*/ 384 h 1271"/>
                      <a:gd name="T76" fmla="*/ 422 w 1517"/>
                      <a:gd name="T77" fmla="*/ 357 h 1271"/>
                      <a:gd name="T78" fmla="*/ 384 w 1517"/>
                      <a:gd name="T79" fmla="*/ 332 h 1271"/>
                      <a:gd name="T80" fmla="*/ 344 w 1517"/>
                      <a:gd name="T81" fmla="*/ 306 h 1271"/>
                      <a:gd name="T82" fmla="*/ 301 w 1517"/>
                      <a:gd name="T83" fmla="*/ 283 h 1271"/>
                      <a:gd name="T84" fmla="*/ 257 w 1517"/>
                      <a:gd name="T85" fmla="*/ 261 h 1271"/>
                      <a:gd name="T86" fmla="*/ 213 w 1517"/>
                      <a:gd name="T87" fmla="*/ 242 h 1271"/>
                      <a:gd name="T88" fmla="*/ 170 w 1517"/>
                      <a:gd name="T89" fmla="*/ 223 h 1271"/>
                      <a:gd name="T90" fmla="*/ 128 w 1517"/>
                      <a:gd name="T91" fmla="*/ 207 h 1271"/>
                      <a:gd name="T92" fmla="*/ 91 w 1517"/>
                      <a:gd name="T93" fmla="*/ 192 h 1271"/>
                      <a:gd name="T94" fmla="*/ 78 w 1517"/>
                      <a:gd name="T95" fmla="*/ 190 h 1271"/>
                      <a:gd name="T96" fmla="*/ 63 w 1517"/>
                      <a:gd name="T97" fmla="*/ 186 h 1271"/>
                      <a:gd name="T98" fmla="*/ 43 w 1517"/>
                      <a:gd name="T99" fmla="*/ 183 h 1271"/>
                      <a:gd name="T100" fmla="*/ 22 w 1517"/>
                      <a:gd name="T101" fmla="*/ 178 h 1271"/>
                      <a:gd name="T102" fmla="*/ 0 w 1517"/>
                      <a:gd name="T103" fmla="*/ 174 h 1271"/>
                      <a:gd name="T104" fmla="*/ 290 w 1517"/>
                      <a:gd name="T105" fmla="*/ 0 h 127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</a:cxnLst>
                    <a:rect l="0" t="0" r="r" b="b"/>
                    <a:pathLst>
                      <a:path w="1517" h="1271">
                        <a:moveTo>
                          <a:pt x="290" y="0"/>
                        </a:moveTo>
                        <a:lnTo>
                          <a:pt x="1517" y="737"/>
                        </a:lnTo>
                        <a:lnTo>
                          <a:pt x="627" y="1271"/>
                        </a:lnTo>
                        <a:lnTo>
                          <a:pt x="603" y="1241"/>
                        </a:lnTo>
                        <a:lnTo>
                          <a:pt x="586" y="1212"/>
                        </a:lnTo>
                        <a:lnTo>
                          <a:pt x="577" y="1182"/>
                        </a:lnTo>
                        <a:lnTo>
                          <a:pt x="572" y="1151"/>
                        </a:lnTo>
                        <a:lnTo>
                          <a:pt x="572" y="1120"/>
                        </a:lnTo>
                        <a:lnTo>
                          <a:pt x="574" y="1090"/>
                        </a:lnTo>
                        <a:lnTo>
                          <a:pt x="580" y="1058"/>
                        </a:lnTo>
                        <a:lnTo>
                          <a:pt x="587" y="1027"/>
                        </a:lnTo>
                        <a:lnTo>
                          <a:pt x="595" y="995"/>
                        </a:lnTo>
                        <a:lnTo>
                          <a:pt x="601" y="964"/>
                        </a:lnTo>
                        <a:lnTo>
                          <a:pt x="606" y="932"/>
                        </a:lnTo>
                        <a:lnTo>
                          <a:pt x="608" y="901"/>
                        </a:lnTo>
                        <a:lnTo>
                          <a:pt x="606" y="871"/>
                        </a:lnTo>
                        <a:lnTo>
                          <a:pt x="600" y="839"/>
                        </a:lnTo>
                        <a:lnTo>
                          <a:pt x="590" y="819"/>
                        </a:lnTo>
                        <a:lnTo>
                          <a:pt x="574" y="797"/>
                        </a:lnTo>
                        <a:lnTo>
                          <a:pt x="556" y="776"/>
                        </a:lnTo>
                        <a:lnTo>
                          <a:pt x="532" y="754"/>
                        </a:lnTo>
                        <a:lnTo>
                          <a:pt x="515" y="737"/>
                        </a:lnTo>
                        <a:lnTo>
                          <a:pt x="498" y="718"/>
                        </a:lnTo>
                        <a:lnTo>
                          <a:pt x="483" y="700"/>
                        </a:lnTo>
                        <a:lnTo>
                          <a:pt x="471" y="681"/>
                        </a:lnTo>
                        <a:lnTo>
                          <a:pt x="465" y="660"/>
                        </a:lnTo>
                        <a:lnTo>
                          <a:pt x="465" y="639"/>
                        </a:lnTo>
                        <a:lnTo>
                          <a:pt x="470" y="617"/>
                        </a:lnTo>
                        <a:lnTo>
                          <a:pt x="479" y="596"/>
                        </a:lnTo>
                        <a:lnTo>
                          <a:pt x="490" y="575"/>
                        </a:lnTo>
                        <a:lnTo>
                          <a:pt x="502" y="554"/>
                        </a:lnTo>
                        <a:lnTo>
                          <a:pt x="511" y="533"/>
                        </a:lnTo>
                        <a:lnTo>
                          <a:pt x="519" y="512"/>
                        </a:lnTo>
                        <a:lnTo>
                          <a:pt x="521" y="490"/>
                        </a:lnTo>
                        <a:lnTo>
                          <a:pt x="517" y="467"/>
                        </a:lnTo>
                        <a:lnTo>
                          <a:pt x="503" y="439"/>
                        </a:lnTo>
                        <a:lnTo>
                          <a:pt x="482" y="410"/>
                        </a:lnTo>
                        <a:lnTo>
                          <a:pt x="454" y="384"/>
                        </a:lnTo>
                        <a:lnTo>
                          <a:pt x="422" y="357"/>
                        </a:lnTo>
                        <a:lnTo>
                          <a:pt x="384" y="332"/>
                        </a:lnTo>
                        <a:lnTo>
                          <a:pt x="344" y="306"/>
                        </a:lnTo>
                        <a:lnTo>
                          <a:pt x="301" y="283"/>
                        </a:lnTo>
                        <a:lnTo>
                          <a:pt x="257" y="261"/>
                        </a:lnTo>
                        <a:lnTo>
                          <a:pt x="213" y="242"/>
                        </a:lnTo>
                        <a:lnTo>
                          <a:pt x="170" y="223"/>
                        </a:lnTo>
                        <a:lnTo>
                          <a:pt x="128" y="207"/>
                        </a:lnTo>
                        <a:lnTo>
                          <a:pt x="91" y="192"/>
                        </a:lnTo>
                        <a:lnTo>
                          <a:pt x="78" y="190"/>
                        </a:lnTo>
                        <a:lnTo>
                          <a:pt x="63" y="186"/>
                        </a:lnTo>
                        <a:lnTo>
                          <a:pt x="43" y="183"/>
                        </a:lnTo>
                        <a:lnTo>
                          <a:pt x="22" y="178"/>
                        </a:lnTo>
                        <a:lnTo>
                          <a:pt x="0" y="174"/>
                        </a:lnTo>
                        <a:lnTo>
                          <a:pt x="290" y="0"/>
                        </a:lnTo>
                        <a:close/>
                      </a:path>
                    </a:pathLst>
                  </a:custGeom>
                  <a:solidFill>
                    <a:srgbClr val="377AFF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/>
                      <a:ea typeface="ＭＳ Ｐゴシック"/>
                      <a:cs typeface="ＭＳ Ｐゴシック"/>
                    </a:endParaRPr>
                  </a:p>
                </p:txBody>
              </p:sp>
              <p:sp>
                <p:nvSpPr>
                  <p:cNvPr id="105" name="Freeform 19">
                    <a:extLst>
                      <a:ext uri="{FF2B5EF4-FFF2-40B4-BE49-F238E27FC236}">
                        <a16:creationId xmlns:a16="http://schemas.microsoft.com/office/drawing/2014/main" id="{BDFD698F-9A74-F744-96CC-9A898A24424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126398" y="3234388"/>
                    <a:ext cx="70605" cy="47070"/>
                  </a:xfrm>
                  <a:custGeom>
                    <a:avLst/>
                    <a:gdLst>
                      <a:gd name="T0" fmla="*/ 100 w 197"/>
                      <a:gd name="T1" fmla="*/ 0 h 131"/>
                      <a:gd name="T2" fmla="*/ 126 w 197"/>
                      <a:gd name="T3" fmla="*/ 3 h 131"/>
                      <a:gd name="T4" fmla="*/ 149 w 197"/>
                      <a:gd name="T5" fmla="*/ 9 h 131"/>
                      <a:gd name="T6" fmla="*/ 168 w 197"/>
                      <a:gd name="T7" fmla="*/ 19 h 131"/>
                      <a:gd name="T8" fmla="*/ 183 w 197"/>
                      <a:gd name="T9" fmla="*/ 32 h 131"/>
                      <a:gd name="T10" fmla="*/ 194 w 197"/>
                      <a:gd name="T11" fmla="*/ 47 h 131"/>
                      <a:gd name="T12" fmla="*/ 197 w 197"/>
                      <a:gd name="T13" fmla="*/ 64 h 131"/>
                      <a:gd name="T14" fmla="*/ 195 w 197"/>
                      <a:gd name="T15" fmla="*/ 82 h 131"/>
                      <a:gd name="T16" fmla="*/ 185 w 197"/>
                      <a:gd name="T17" fmla="*/ 99 h 131"/>
                      <a:gd name="T18" fmla="*/ 169 w 197"/>
                      <a:gd name="T19" fmla="*/ 112 h 131"/>
                      <a:gd name="T20" fmla="*/ 148 w 197"/>
                      <a:gd name="T21" fmla="*/ 123 h 131"/>
                      <a:gd name="T22" fmla="*/ 123 w 197"/>
                      <a:gd name="T23" fmla="*/ 129 h 131"/>
                      <a:gd name="T24" fmla="*/ 96 w 197"/>
                      <a:gd name="T25" fmla="*/ 131 h 131"/>
                      <a:gd name="T26" fmla="*/ 69 w 197"/>
                      <a:gd name="T27" fmla="*/ 128 h 131"/>
                      <a:gd name="T28" fmla="*/ 45 w 197"/>
                      <a:gd name="T29" fmla="*/ 121 h 131"/>
                      <a:gd name="T30" fmla="*/ 26 w 197"/>
                      <a:gd name="T31" fmla="*/ 110 h 131"/>
                      <a:gd name="T32" fmla="*/ 11 w 197"/>
                      <a:gd name="T33" fmla="*/ 95 h 131"/>
                      <a:gd name="T34" fmla="*/ 1 w 197"/>
                      <a:gd name="T35" fmla="*/ 78 h 131"/>
                      <a:gd name="T36" fmla="*/ 0 w 197"/>
                      <a:gd name="T37" fmla="*/ 61 h 131"/>
                      <a:gd name="T38" fmla="*/ 5 w 197"/>
                      <a:gd name="T39" fmla="*/ 44 h 131"/>
                      <a:gd name="T40" fmla="*/ 16 w 197"/>
                      <a:gd name="T41" fmla="*/ 30 h 131"/>
                      <a:gd name="T42" fmla="*/ 33 w 197"/>
                      <a:gd name="T43" fmla="*/ 17 h 131"/>
                      <a:gd name="T44" fmla="*/ 52 w 197"/>
                      <a:gd name="T45" fmla="*/ 8 h 131"/>
                      <a:gd name="T46" fmla="*/ 75 w 197"/>
                      <a:gd name="T47" fmla="*/ 2 h 131"/>
                      <a:gd name="T48" fmla="*/ 100 w 197"/>
                      <a:gd name="T49" fmla="*/ 0 h 13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</a:cxnLst>
                    <a:rect l="0" t="0" r="r" b="b"/>
                    <a:pathLst>
                      <a:path w="197" h="131">
                        <a:moveTo>
                          <a:pt x="100" y="0"/>
                        </a:moveTo>
                        <a:lnTo>
                          <a:pt x="126" y="3"/>
                        </a:lnTo>
                        <a:lnTo>
                          <a:pt x="149" y="9"/>
                        </a:lnTo>
                        <a:lnTo>
                          <a:pt x="168" y="19"/>
                        </a:lnTo>
                        <a:lnTo>
                          <a:pt x="183" y="32"/>
                        </a:lnTo>
                        <a:lnTo>
                          <a:pt x="194" y="47"/>
                        </a:lnTo>
                        <a:lnTo>
                          <a:pt x="197" y="64"/>
                        </a:lnTo>
                        <a:lnTo>
                          <a:pt x="195" y="82"/>
                        </a:lnTo>
                        <a:lnTo>
                          <a:pt x="185" y="99"/>
                        </a:lnTo>
                        <a:lnTo>
                          <a:pt x="169" y="112"/>
                        </a:lnTo>
                        <a:lnTo>
                          <a:pt x="148" y="123"/>
                        </a:lnTo>
                        <a:lnTo>
                          <a:pt x="123" y="129"/>
                        </a:lnTo>
                        <a:lnTo>
                          <a:pt x="96" y="131"/>
                        </a:lnTo>
                        <a:lnTo>
                          <a:pt x="69" y="128"/>
                        </a:lnTo>
                        <a:lnTo>
                          <a:pt x="45" y="121"/>
                        </a:lnTo>
                        <a:lnTo>
                          <a:pt x="26" y="110"/>
                        </a:lnTo>
                        <a:lnTo>
                          <a:pt x="11" y="95"/>
                        </a:lnTo>
                        <a:lnTo>
                          <a:pt x="1" y="78"/>
                        </a:lnTo>
                        <a:lnTo>
                          <a:pt x="0" y="61"/>
                        </a:lnTo>
                        <a:lnTo>
                          <a:pt x="5" y="44"/>
                        </a:lnTo>
                        <a:lnTo>
                          <a:pt x="16" y="30"/>
                        </a:lnTo>
                        <a:lnTo>
                          <a:pt x="33" y="17"/>
                        </a:lnTo>
                        <a:lnTo>
                          <a:pt x="52" y="8"/>
                        </a:lnTo>
                        <a:lnTo>
                          <a:pt x="75" y="2"/>
                        </a:lnTo>
                        <a:lnTo>
                          <a:pt x="100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/>
                      <a:ea typeface="ＭＳ Ｐゴシック"/>
                      <a:cs typeface="ＭＳ Ｐゴシック"/>
                    </a:endParaRPr>
                  </a:p>
                </p:txBody>
              </p:sp>
              <p:sp>
                <p:nvSpPr>
                  <p:cNvPr id="106" name="Freeform 20">
                    <a:extLst>
                      <a:ext uri="{FF2B5EF4-FFF2-40B4-BE49-F238E27FC236}">
                        <a16:creationId xmlns:a16="http://schemas.microsoft.com/office/drawing/2014/main" id="{D88087A2-B0C3-794C-9978-90E76BA0166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92000" y="3355684"/>
                    <a:ext cx="103192" cy="68794"/>
                  </a:xfrm>
                  <a:custGeom>
                    <a:avLst/>
                    <a:gdLst>
                      <a:gd name="T0" fmla="*/ 146 w 286"/>
                      <a:gd name="T1" fmla="*/ 0 h 189"/>
                      <a:gd name="T2" fmla="*/ 177 w 286"/>
                      <a:gd name="T3" fmla="*/ 2 h 189"/>
                      <a:gd name="T4" fmla="*/ 206 w 286"/>
                      <a:gd name="T5" fmla="*/ 9 h 189"/>
                      <a:gd name="T6" fmla="*/ 232 w 286"/>
                      <a:gd name="T7" fmla="*/ 20 h 189"/>
                      <a:gd name="T8" fmla="*/ 254 w 286"/>
                      <a:gd name="T9" fmla="*/ 35 h 189"/>
                      <a:gd name="T10" fmla="*/ 270 w 286"/>
                      <a:gd name="T11" fmla="*/ 52 h 189"/>
                      <a:gd name="T12" fmla="*/ 281 w 286"/>
                      <a:gd name="T13" fmla="*/ 71 h 189"/>
                      <a:gd name="T14" fmla="*/ 286 w 286"/>
                      <a:gd name="T15" fmla="*/ 91 h 189"/>
                      <a:gd name="T16" fmla="*/ 283 w 286"/>
                      <a:gd name="T17" fmla="*/ 114 h 189"/>
                      <a:gd name="T18" fmla="*/ 272 w 286"/>
                      <a:gd name="T19" fmla="*/ 135 h 189"/>
                      <a:gd name="T20" fmla="*/ 255 w 286"/>
                      <a:gd name="T21" fmla="*/ 153 h 189"/>
                      <a:gd name="T22" fmla="*/ 232 w 286"/>
                      <a:gd name="T23" fmla="*/ 169 h 189"/>
                      <a:gd name="T24" fmla="*/ 204 w 286"/>
                      <a:gd name="T25" fmla="*/ 180 h 189"/>
                      <a:gd name="T26" fmla="*/ 173 w 286"/>
                      <a:gd name="T27" fmla="*/ 187 h 189"/>
                      <a:gd name="T28" fmla="*/ 139 w 286"/>
                      <a:gd name="T29" fmla="*/ 189 h 189"/>
                      <a:gd name="T30" fmla="*/ 105 w 286"/>
                      <a:gd name="T31" fmla="*/ 186 h 189"/>
                      <a:gd name="T32" fmla="*/ 73 w 286"/>
                      <a:gd name="T33" fmla="*/ 177 h 189"/>
                      <a:gd name="T34" fmla="*/ 47 w 286"/>
                      <a:gd name="T35" fmla="*/ 165 h 189"/>
                      <a:gd name="T36" fmla="*/ 25 w 286"/>
                      <a:gd name="T37" fmla="*/ 149 h 189"/>
                      <a:gd name="T38" fmla="*/ 9 w 286"/>
                      <a:gd name="T39" fmla="*/ 130 h 189"/>
                      <a:gd name="T40" fmla="*/ 1 w 286"/>
                      <a:gd name="T41" fmla="*/ 110 h 189"/>
                      <a:gd name="T42" fmla="*/ 0 w 286"/>
                      <a:gd name="T43" fmla="*/ 88 h 189"/>
                      <a:gd name="T44" fmla="*/ 4 w 286"/>
                      <a:gd name="T45" fmla="*/ 66 h 189"/>
                      <a:gd name="T46" fmla="*/ 18 w 286"/>
                      <a:gd name="T47" fmla="*/ 47 h 189"/>
                      <a:gd name="T48" fmla="*/ 35 w 286"/>
                      <a:gd name="T49" fmla="*/ 31 h 189"/>
                      <a:gd name="T50" fmla="*/ 58 w 286"/>
                      <a:gd name="T51" fmla="*/ 18 h 189"/>
                      <a:gd name="T52" fmla="*/ 84 w 286"/>
                      <a:gd name="T53" fmla="*/ 7 h 189"/>
                      <a:gd name="T54" fmla="*/ 113 w 286"/>
                      <a:gd name="T55" fmla="*/ 1 h 189"/>
                      <a:gd name="T56" fmla="*/ 146 w 286"/>
                      <a:gd name="T57" fmla="*/ 0 h 18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</a:cxnLst>
                    <a:rect l="0" t="0" r="r" b="b"/>
                    <a:pathLst>
                      <a:path w="286" h="189">
                        <a:moveTo>
                          <a:pt x="146" y="0"/>
                        </a:moveTo>
                        <a:lnTo>
                          <a:pt x="177" y="2"/>
                        </a:lnTo>
                        <a:lnTo>
                          <a:pt x="206" y="9"/>
                        </a:lnTo>
                        <a:lnTo>
                          <a:pt x="232" y="20"/>
                        </a:lnTo>
                        <a:lnTo>
                          <a:pt x="254" y="35"/>
                        </a:lnTo>
                        <a:lnTo>
                          <a:pt x="270" y="52"/>
                        </a:lnTo>
                        <a:lnTo>
                          <a:pt x="281" y="71"/>
                        </a:lnTo>
                        <a:lnTo>
                          <a:pt x="286" y="91"/>
                        </a:lnTo>
                        <a:lnTo>
                          <a:pt x="283" y="114"/>
                        </a:lnTo>
                        <a:lnTo>
                          <a:pt x="272" y="135"/>
                        </a:lnTo>
                        <a:lnTo>
                          <a:pt x="255" y="153"/>
                        </a:lnTo>
                        <a:lnTo>
                          <a:pt x="232" y="169"/>
                        </a:lnTo>
                        <a:lnTo>
                          <a:pt x="204" y="180"/>
                        </a:lnTo>
                        <a:lnTo>
                          <a:pt x="173" y="187"/>
                        </a:lnTo>
                        <a:lnTo>
                          <a:pt x="139" y="189"/>
                        </a:lnTo>
                        <a:lnTo>
                          <a:pt x="105" y="186"/>
                        </a:lnTo>
                        <a:lnTo>
                          <a:pt x="73" y="177"/>
                        </a:lnTo>
                        <a:lnTo>
                          <a:pt x="47" y="165"/>
                        </a:lnTo>
                        <a:lnTo>
                          <a:pt x="25" y="149"/>
                        </a:lnTo>
                        <a:lnTo>
                          <a:pt x="9" y="130"/>
                        </a:lnTo>
                        <a:lnTo>
                          <a:pt x="1" y="110"/>
                        </a:lnTo>
                        <a:lnTo>
                          <a:pt x="0" y="88"/>
                        </a:lnTo>
                        <a:lnTo>
                          <a:pt x="4" y="66"/>
                        </a:lnTo>
                        <a:lnTo>
                          <a:pt x="18" y="47"/>
                        </a:lnTo>
                        <a:lnTo>
                          <a:pt x="35" y="31"/>
                        </a:lnTo>
                        <a:lnTo>
                          <a:pt x="58" y="18"/>
                        </a:lnTo>
                        <a:lnTo>
                          <a:pt x="84" y="7"/>
                        </a:lnTo>
                        <a:lnTo>
                          <a:pt x="113" y="1"/>
                        </a:lnTo>
                        <a:lnTo>
                          <a:pt x="146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/>
                      <a:ea typeface="ＭＳ Ｐゴシック"/>
                      <a:cs typeface="ＭＳ Ｐゴシック"/>
                    </a:endParaRPr>
                  </a:p>
                </p:txBody>
              </p:sp>
              <p:sp>
                <p:nvSpPr>
                  <p:cNvPr id="107" name="Freeform 21">
                    <a:extLst>
                      <a:ext uri="{FF2B5EF4-FFF2-40B4-BE49-F238E27FC236}">
                        <a16:creationId xmlns:a16="http://schemas.microsoft.com/office/drawing/2014/main" id="{7A874AE4-6803-6146-B0CE-5BB793E8B37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428731" y="3250682"/>
                    <a:ext cx="92330" cy="61553"/>
                  </a:xfrm>
                  <a:custGeom>
                    <a:avLst/>
                    <a:gdLst>
                      <a:gd name="T0" fmla="*/ 130 w 254"/>
                      <a:gd name="T1" fmla="*/ 0 h 168"/>
                      <a:gd name="T2" fmla="*/ 159 w 254"/>
                      <a:gd name="T3" fmla="*/ 3 h 168"/>
                      <a:gd name="T4" fmla="*/ 184 w 254"/>
                      <a:gd name="T5" fmla="*/ 9 h 168"/>
                      <a:gd name="T6" fmla="*/ 207 w 254"/>
                      <a:gd name="T7" fmla="*/ 18 h 168"/>
                      <a:gd name="T8" fmla="*/ 226 w 254"/>
                      <a:gd name="T9" fmla="*/ 32 h 168"/>
                      <a:gd name="T10" fmla="*/ 241 w 254"/>
                      <a:gd name="T11" fmla="*/ 46 h 168"/>
                      <a:gd name="T12" fmla="*/ 251 w 254"/>
                      <a:gd name="T13" fmla="*/ 64 h 168"/>
                      <a:gd name="T14" fmla="*/ 254 w 254"/>
                      <a:gd name="T15" fmla="*/ 83 h 168"/>
                      <a:gd name="T16" fmla="*/ 252 w 254"/>
                      <a:gd name="T17" fmla="*/ 103 h 168"/>
                      <a:gd name="T18" fmla="*/ 242 w 254"/>
                      <a:gd name="T19" fmla="*/ 121 h 168"/>
                      <a:gd name="T20" fmla="*/ 228 w 254"/>
                      <a:gd name="T21" fmla="*/ 137 h 168"/>
                      <a:gd name="T22" fmla="*/ 207 w 254"/>
                      <a:gd name="T23" fmla="*/ 150 h 168"/>
                      <a:gd name="T24" fmla="*/ 183 w 254"/>
                      <a:gd name="T25" fmla="*/ 161 h 168"/>
                      <a:gd name="T26" fmla="*/ 155 w 254"/>
                      <a:gd name="T27" fmla="*/ 167 h 168"/>
                      <a:gd name="T28" fmla="*/ 125 w 254"/>
                      <a:gd name="T29" fmla="*/ 168 h 168"/>
                      <a:gd name="T30" fmla="*/ 95 w 254"/>
                      <a:gd name="T31" fmla="*/ 166 h 168"/>
                      <a:gd name="T32" fmla="*/ 67 w 254"/>
                      <a:gd name="T33" fmla="*/ 159 h 168"/>
                      <a:gd name="T34" fmla="*/ 44 w 254"/>
                      <a:gd name="T35" fmla="*/ 148 h 168"/>
                      <a:gd name="T36" fmla="*/ 25 w 254"/>
                      <a:gd name="T37" fmla="*/ 133 h 168"/>
                      <a:gd name="T38" fmla="*/ 10 w 254"/>
                      <a:gd name="T39" fmla="*/ 116 h 168"/>
                      <a:gd name="T40" fmla="*/ 3 w 254"/>
                      <a:gd name="T41" fmla="*/ 98 h 168"/>
                      <a:gd name="T42" fmla="*/ 0 w 254"/>
                      <a:gd name="T43" fmla="*/ 79 h 168"/>
                      <a:gd name="T44" fmla="*/ 6 w 254"/>
                      <a:gd name="T45" fmla="*/ 60 h 168"/>
                      <a:gd name="T46" fmla="*/ 17 w 254"/>
                      <a:gd name="T47" fmla="*/ 43 h 168"/>
                      <a:gd name="T48" fmla="*/ 33 w 254"/>
                      <a:gd name="T49" fmla="*/ 28 h 168"/>
                      <a:gd name="T50" fmla="*/ 54 w 254"/>
                      <a:gd name="T51" fmla="*/ 16 h 168"/>
                      <a:gd name="T52" fmla="*/ 77 w 254"/>
                      <a:gd name="T53" fmla="*/ 8 h 168"/>
                      <a:gd name="T54" fmla="*/ 102 w 254"/>
                      <a:gd name="T55" fmla="*/ 2 h 168"/>
                      <a:gd name="T56" fmla="*/ 130 w 254"/>
                      <a:gd name="T57" fmla="*/ 0 h 16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</a:cxnLst>
                    <a:rect l="0" t="0" r="r" b="b"/>
                    <a:pathLst>
                      <a:path w="254" h="168">
                        <a:moveTo>
                          <a:pt x="130" y="0"/>
                        </a:moveTo>
                        <a:lnTo>
                          <a:pt x="159" y="3"/>
                        </a:lnTo>
                        <a:lnTo>
                          <a:pt x="184" y="9"/>
                        </a:lnTo>
                        <a:lnTo>
                          <a:pt x="207" y="18"/>
                        </a:lnTo>
                        <a:lnTo>
                          <a:pt x="226" y="32"/>
                        </a:lnTo>
                        <a:lnTo>
                          <a:pt x="241" y="46"/>
                        </a:lnTo>
                        <a:lnTo>
                          <a:pt x="251" y="64"/>
                        </a:lnTo>
                        <a:lnTo>
                          <a:pt x="254" y="83"/>
                        </a:lnTo>
                        <a:lnTo>
                          <a:pt x="252" y="103"/>
                        </a:lnTo>
                        <a:lnTo>
                          <a:pt x="242" y="121"/>
                        </a:lnTo>
                        <a:lnTo>
                          <a:pt x="228" y="137"/>
                        </a:lnTo>
                        <a:lnTo>
                          <a:pt x="207" y="150"/>
                        </a:lnTo>
                        <a:lnTo>
                          <a:pt x="183" y="161"/>
                        </a:lnTo>
                        <a:lnTo>
                          <a:pt x="155" y="167"/>
                        </a:lnTo>
                        <a:lnTo>
                          <a:pt x="125" y="168"/>
                        </a:lnTo>
                        <a:lnTo>
                          <a:pt x="95" y="166"/>
                        </a:lnTo>
                        <a:lnTo>
                          <a:pt x="67" y="159"/>
                        </a:lnTo>
                        <a:lnTo>
                          <a:pt x="44" y="148"/>
                        </a:lnTo>
                        <a:lnTo>
                          <a:pt x="25" y="133"/>
                        </a:lnTo>
                        <a:lnTo>
                          <a:pt x="10" y="116"/>
                        </a:lnTo>
                        <a:lnTo>
                          <a:pt x="3" y="98"/>
                        </a:lnTo>
                        <a:lnTo>
                          <a:pt x="0" y="79"/>
                        </a:lnTo>
                        <a:lnTo>
                          <a:pt x="6" y="60"/>
                        </a:lnTo>
                        <a:lnTo>
                          <a:pt x="17" y="43"/>
                        </a:lnTo>
                        <a:lnTo>
                          <a:pt x="33" y="28"/>
                        </a:lnTo>
                        <a:lnTo>
                          <a:pt x="54" y="16"/>
                        </a:lnTo>
                        <a:lnTo>
                          <a:pt x="77" y="8"/>
                        </a:lnTo>
                        <a:lnTo>
                          <a:pt x="102" y="2"/>
                        </a:lnTo>
                        <a:lnTo>
                          <a:pt x="130" y="0"/>
                        </a:lnTo>
                        <a:close/>
                      </a:path>
                    </a:pathLst>
                  </a:custGeom>
                  <a:solidFill>
                    <a:srgbClr val="8ED6FF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/>
                      <a:ea typeface="ＭＳ Ｐゴシック"/>
                      <a:cs typeface="ＭＳ Ｐゴシック"/>
                    </a:endParaRPr>
                  </a:p>
                </p:txBody>
              </p:sp>
              <p:sp>
                <p:nvSpPr>
                  <p:cNvPr id="108" name="Freeform 22">
                    <a:extLst>
                      <a:ext uri="{FF2B5EF4-FFF2-40B4-BE49-F238E27FC236}">
                        <a16:creationId xmlns:a16="http://schemas.microsoft.com/office/drawing/2014/main" id="{5859A55F-577B-6945-BA3B-A4CF43220D8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119157" y="3113093"/>
                    <a:ext cx="269747" cy="450785"/>
                  </a:xfrm>
                  <a:custGeom>
                    <a:avLst/>
                    <a:gdLst>
                      <a:gd name="T0" fmla="*/ 161 w 746"/>
                      <a:gd name="T1" fmla="*/ 14 h 1247"/>
                      <a:gd name="T2" fmla="*/ 247 w 746"/>
                      <a:gd name="T3" fmla="*/ 44 h 1247"/>
                      <a:gd name="T4" fmla="*/ 332 w 746"/>
                      <a:gd name="T5" fmla="*/ 79 h 1247"/>
                      <a:gd name="T6" fmla="*/ 420 w 746"/>
                      <a:gd name="T7" fmla="*/ 120 h 1247"/>
                      <a:gd name="T8" fmla="*/ 503 w 746"/>
                      <a:gd name="T9" fmla="*/ 169 h 1247"/>
                      <a:gd name="T10" fmla="*/ 573 w 746"/>
                      <a:gd name="T11" fmla="*/ 221 h 1247"/>
                      <a:gd name="T12" fmla="*/ 622 w 746"/>
                      <a:gd name="T13" fmla="*/ 276 h 1247"/>
                      <a:gd name="T14" fmla="*/ 640 w 746"/>
                      <a:gd name="T15" fmla="*/ 327 h 1247"/>
                      <a:gd name="T16" fmla="*/ 630 w 746"/>
                      <a:gd name="T17" fmla="*/ 370 h 1247"/>
                      <a:gd name="T18" fmla="*/ 609 w 746"/>
                      <a:gd name="T19" fmla="*/ 412 h 1247"/>
                      <a:gd name="T20" fmla="*/ 589 w 746"/>
                      <a:gd name="T21" fmla="*/ 454 h 1247"/>
                      <a:gd name="T22" fmla="*/ 584 w 746"/>
                      <a:gd name="T23" fmla="*/ 497 h 1247"/>
                      <a:gd name="T24" fmla="*/ 602 w 746"/>
                      <a:gd name="T25" fmla="*/ 537 h 1247"/>
                      <a:gd name="T26" fmla="*/ 634 w 746"/>
                      <a:gd name="T27" fmla="*/ 574 h 1247"/>
                      <a:gd name="T28" fmla="*/ 675 w 746"/>
                      <a:gd name="T29" fmla="*/ 613 h 1247"/>
                      <a:gd name="T30" fmla="*/ 709 w 746"/>
                      <a:gd name="T31" fmla="*/ 656 h 1247"/>
                      <a:gd name="T32" fmla="*/ 725 w 746"/>
                      <a:gd name="T33" fmla="*/ 708 h 1247"/>
                      <a:gd name="T34" fmla="*/ 725 w 746"/>
                      <a:gd name="T35" fmla="*/ 769 h 1247"/>
                      <a:gd name="T36" fmla="*/ 714 w 746"/>
                      <a:gd name="T37" fmla="*/ 832 h 1247"/>
                      <a:gd name="T38" fmla="*/ 699 w 746"/>
                      <a:gd name="T39" fmla="*/ 895 h 1247"/>
                      <a:gd name="T40" fmla="*/ 691 w 746"/>
                      <a:gd name="T41" fmla="*/ 957 h 1247"/>
                      <a:gd name="T42" fmla="*/ 696 w 746"/>
                      <a:gd name="T43" fmla="*/ 1019 h 1247"/>
                      <a:gd name="T44" fmla="*/ 722 w 746"/>
                      <a:gd name="T45" fmla="*/ 1079 h 1247"/>
                      <a:gd name="T46" fmla="*/ 534 w 746"/>
                      <a:gd name="T47" fmla="*/ 1247 h 1247"/>
                      <a:gd name="T48" fmla="*/ 494 w 746"/>
                      <a:gd name="T49" fmla="*/ 1156 h 1247"/>
                      <a:gd name="T50" fmla="*/ 478 w 746"/>
                      <a:gd name="T51" fmla="*/ 1067 h 1247"/>
                      <a:gd name="T52" fmla="*/ 479 w 746"/>
                      <a:gd name="T53" fmla="*/ 983 h 1247"/>
                      <a:gd name="T54" fmla="*/ 491 w 746"/>
                      <a:gd name="T55" fmla="*/ 910 h 1247"/>
                      <a:gd name="T56" fmla="*/ 506 w 746"/>
                      <a:gd name="T57" fmla="*/ 852 h 1247"/>
                      <a:gd name="T58" fmla="*/ 524 w 746"/>
                      <a:gd name="T59" fmla="*/ 794 h 1247"/>
                      <a:gd name="T60" fmla="*/ 535 w 746"/>
                      <a:gd name="T61" fmla="*/ 751 h 1247"/>
                      <a:gd name="T62" fmla="*/ 532 w 746"/>
                      <a:gd name="T63" fmla="*/ 720 h 1247"/>
                      <a:gd name="T64" fmla="*/ 508 w 746"/>
                      <a:gd name="T65" fmla="*/ 690 h 1247"/>
                      <a:gd name="T66" fmla="*/ 473 w 746"/>
                      <a:gd name="T67" fmla="*/ 650 h 1247"/>
                      <a:gd name="T68" fmla="*/ 440 w 746"/>
                      <a:gd name="T69" fmla="*/ 601 h 1247"/>
                      <a:gd name="T70" fmla="*/ 417 w 746"/>
                      <a:gd name="T71" fmla="*/ 542 h 1247"/>
                      <a:gd name="T72" fmla="*/ 409 w 746"/>
                      <a:gd name="T73" fmla="*/ 489 h 1247"/>
                      <a:gd name="T74" fmla="*/ 413 w 746"/>
                      <a:gd name="T75" fmla="*/ 453 h 1247"/>
                      <a:gd name="T76" fmla="*/ 420 w 746"/>
                      <a:gd name="T77" fmla="*/ 421 h 1247"/>
                      <a:gd name="T78" fmla="*/ 431 w 746"/>
                      <a:gd name="T79" fmla="*/ 393 h 1247"/>
                      <a:gd name="T80" fmla="*/ 440 w 746"/>
                      <a:gd name="T81" fmla="*/ 368 h 1247"/>
                      <a:gd name="T82" fmla="*/ 448 w 746"/>
                      <a:gd name="T83" fmla="*/ 345 h 1247"/>
                      <a:gd name="T84" fmla="*/ 449 w 746"/>
                      <a:gd name="T85" fmla="*/ 322 h 1247"/>
                      <a:gd name="T86" fmla="*/ 442 w 746"/>
                      <a:gd name="T87" fmla="*/ 298 h 1247"/>
                      <a:gd name="T88" fmla="*/ 424 w 746"/>
                      <a:gd name="T89" fmla="*/ 274 h 1247"/>
                      <a:gd name="T90" fmla="*/ 391 w 746"/>
                      <a:gd name="T91" fmla="*/ 247 h 1247"/>
                      <a:gd name="T92" fmla="*/ 341 w 746"/>
                      <a:gd name="T93" fmla="*/ 217 h 1247"/>
                      <a:gd name="T94" fmla="*/ 274 w 746"/>
                      <a:gd name="T95" fmla="*/ 182 h 1247"/>
                      <a:gd name="T96" fmla="*/ 183 w 746"/>
                      <a:gd name="T97" fmla="*/ 142 h 1247"/>
                      <a:gd name="T98" fmla="*/ 68 w 746"/>
                      <a:gd name="T99" fmla="*/ 96 h 1247"/>
                      <a:gd name="T100" fmla="*/ 116 w 746"/>
                      <a:gd name="T101" fmla="*/ 0 h 124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</a:cxnLst>
                    <a:rect l="0" t="0" r="r" b="b"/>
                    <a:pathLst>
                      <a:path w="746" h="1247">
                        <a:moveTo>
                          <a:pt x="116" y="0"/>
                        </a:moveTo>
                        <a:lnTo>
                          <a:pt x="161" y="14"/>
                        </a:lnTo>
                        <a:lnTo>
                          <a:pt x="210" y="29"/>
                        </a:lnTo>
                        <a:lnTo>
                          <a:pt x="247" y="44"/>
                        </a:lnTo>
                        <a:lnTo>
                          <a:pt x="289" y="60"/>
                        </a:lnTo>
                        <a:lnTo>
                          <a:pt x="332" y="79"/>
                        </a:lnTo>
                        <a:lnTo>
                          <a:pt x="376" y="98"/>
                        </a:lnTo>
                        <a:lnTo>
                          <a:pt x="420" y="120"/>
                        </a:lnTo>
                        <a:lnTo>
                          <a:pt x="463" y="143"/>
                        </a:lnTo>
                        <a:lnTo>
                          <a:pt x="503" y="169"/>
                        </a:lnTo>
                        <a:lnTo>
                          <a:pt x="541" y="194"/>
                        </a:lnTo>
                        <a:lnTo>
                          <a:pt x="573" y="221"/>
                        </a:lnTo>
                        <a:lnTo>
                          <a:pt x="601" y="247"/>
                        </a:lnTo>
                        <a:lnTo>
                          <a:pt x="622" y="276"/>
                        </a:lnTo>
                        <a:lnTo>
                          <a:pt x="636" y="304"/>
                        </a:lnTo>
                        <a:lnTo>
                          <a:pt x="640" y="327"/>
                        </a:lnTo>
                        <a:lnTo>
                          <a:pt x="638" y="349"/>
                        </a:lnTo>
                        <a:lnTo>
                          <a:pt x="630" y="370"/>
                        </a:lnTo>
                        <a:lnTo>
                          <a:pt x="621" y="391"/>
                        </a:lnTo>
                        <a:lnTo>
                          <a:pt x="609" y="412"/>
                        </a:lnTo>
                        <a:lnTo>
                          <a:pt x="598" y="433"/>
                        </a:lnTo>
                        <a:lnTo>
                          <a:pt x="589" y="454"/>
                        </a:lnTo>
                        <a:lnTo>
                          <a:pt x="584" y="476"/>
                        </a:lnTo>
                        <a:lnTo>
                          <a:pt x="584" y="497"/>
                        </a:lnTo>
                        <a:lnTo>
                          <a:pt x="590" y="518"/>
                        </a:lnTo>
                        <a:lnTo>
                          <a:pt x="602" y="537"/>
                        </a:lnTo>
                        <a:lnTo>
                          <a:pt x="617" y="555"/>
                        </a:lnTo>
                        <a:lnTo>
                          <a:pt x="634" y="574"/>
                        </a:lnTo>
                        <a:lnTo>
                          <a:pt x="651" y="591"/>
                        </a:lnTo>
                        <a:lnTo>
                          <a:pt x="675" y="613"/>
                        </a:lnTo>
                        <a:lnTo>
                          <a:pt x="693" y="634"/>
                        </a:lnTo>
                        <a:lnTo>
                          <a:pt x="709" y="656"/>
                        </a:lnTo>
                        <a:lnTo>
                          <a:pt x="719" y="676"/>
                        </a:lnTo>
                        <a:lnTo>
                          <a:pt x="725" y="708"/>
                        </a:lnTo>
                        <a:lnTo>
                          <a:pt x="727" y="738"/>
                        </a:lnTo>
                        <a:lnTo>
                          <a:pt x="725" y="769"/>
                        </a:lnTo>
                        <a:lnTo>
                          <a:pt x="720" y="801"/>
                        </a:lnTo>
                        <a:lnTo>
                          <a:pt x="714" y="832"/>
                        </a:lnTo>
                        <a:lnTo>
                          <a:pt x="706" y="864"/>
                        </a:lnTo>
                        <a:lnTo>
                          <a:pt x="699" y="895"/>
                        </a:lnTo>
                        <a:lnTo>
                          <a:pt x="693" y="927"/>
                        </a:lnTo>
                        <a:lnTo>
                          <a:pt x="691" y="957"/>
                        </a:lnTo>
                        <a:lnTo>
                          <a:pt x="691" y="988"/>
                        </a:lnTo>
                        <a:lnTo>
                          <a:pt x="696" y="1019"/>
                        </a:lnTo>
                        <a:lnTo>
                          <a:pt x="705" y="1049"/>
                        </a:lnTo>
                        <a:lnTo>
                          <a:pt x="722" y="1079"/>
                        </a:lnTo>
                        <a:lnTo>
                          <a:pt x="746" y="1108"/>
                        </a:lnTo>
                        <a:lnTo>
                          <a:pt x="534" y="1247"/>
                        </a:lnTo>
                        <a:lnTo>
                          <a:pt x="509" y="1201"/>
                        </a:lnTo>
                        <a:lnTo>
                          <a:pt x="494" y="1156"/>
                        </a:lnTo>
                        <a:lnTo>
                          <a:pt x="483" y="1110"/>
                        </a:lnTo>
                        <a:lnTo>
                          <a:pt x="478" y="1067"/>
                        </a:lnTo>
                        <a:lnTo>
                          <a:pt x="477" y="1023"/>
                        </a:lnTo>
                        <a:lnTo>
                          <a:pt x="479" y="983"/>
                        </a:lnTo>
                        <a:lnTo>
                          <a:pt x="484" y="945"/>
                        </a:lnTo>
                        <a:lnTo>
                          <a:pt x="491" y="910"/>
                        </a:lnTo>
                        <a:lnTo>
                          <a:pt x="499" y="879"/>
                        </a:lnTo>
                        <a:lnTo>
                          <a:pt x="506" y="852"/>
                        </a:lnTo>
                        <a:lnTo>
                          <a:pt x="514" y="820"/>
                        </a:lnTo>
                        <a:lnTo>
                          <a:pt x="524" y="794"/>
                        </a:lnTo>
                        <a:lnTo>
                          <a:pt x="530" y="771"/>
                        </a:lnTo>
                        <a:lnTo>
                          <a:pt x="535" y="751"/>
                        </a:lnTo>
                        <a:lnTo>
                          <a:pt x="536" y="734"/>
                        </a:lnTo>
                        <a:lnTo>
                          <a:pt x="532" y="720"/>
                        </a:lnTo>
                        <a:lnTo>
                          <a:pt x="524" y="707"/>
                        </a:lnTo>
                        <a:lnTo>
                          <a:pt x="508" y="690"/>
                        </a:lnTo>
                        <a:lnTo>
                          <a:pt x="490" y="672"/>
                        </a:lnTo>
                        <a:lnTo>
                          <a:pt x="473" y="650"/>
                        </a:lnTo>
                        <a:lnTo>
                          <a:pt x="456" y="627"/>
                        </a:lnTo>
                        <a:lnTo>
                          <a:pt x="440" y="601"/>
                        </a:lnTo>
                        <a:lnTo>
                          <a:pt x="427" y="574"/>
                        </a:lnTo>
                        <a:lnTo>
                          <a:pt x="417" y="542"/>
                        </a:lnTo>
                        <a:lnTo>
                          <a:pt x="411" y="510"/>
                        </a:lnTo>
                        <a:lnTo>
                          <a:pt x="409" y="489"/>
                        </a:lnTo>
                        <a:lnTo>
                          <a:pt x="410" y="471"/>
                        </a:lnTo>
                        <a:lnTo>
                          <a:pt x="413" y="453"/>
                        </a:lnTo>
                        <a:lnTo>
                          <a:pt x="416" y="437"/>
                        </a:lnTo>
                        <a:lnTo>
                          <a:pt x="420" y="421"/>
                        </a:lnTo>
                        <a:lnTo>
                          <a:pt x="425" y="407"/>
                        </a:lnTo>
                        <a:lnTo>
                          <a:pt x="431" y="393"/>
                        </a:lnTo>
                        <a:lnTo>
                          <a:pt x="436" y="381"/>
                        </a:lnTo>
                        <a:lnTo>
                          <a:pt x="440" y="368"/>
                        </a:lnTo>
                        <a:lnTo>
                          <a:pt x="444" y="356"/>
                        </a:lnTo>
                        <a:lnTo>
                          <a:pt x="448" y="345"/>
                        </a:lnTo>
                        <a:lnTo>
                          <a:pt x="449" y="333"/>
                        </a:lnTo>
                        <a:lnTo>
                          <a:pt x="449" y="322"/>
                        </a:lnTo>
                        <a:lnTo>
                          <a:pt x="447" y="310"/>
                        </a:lnTo>
                        <a:lnTo>
                          <a:pt x="442" y="298"/>
                        </a:lnTo>
                        <a:lnTo>
                          <a:pt x="434" y="286"/>
                        </a:lnTo>
                        <a:lnTo>
                          <a:pt x="424" y="274"/>
                        </a:lnTo>
                        <a:lnTo>
                          <a:pt x="409" y="260"/>
                        </a:lnTo>
                        <a:lnTo>
                          <a:pt x="391" y="247"/>
                        </a:lnTo>
                        <a:lnTo>
                          <a:pt x="368" y="233"/>
                        </a:lnTo>
                        <a:lnTo>
                          <a:pt x="341" y="217"/>
                        </a:lnTo>
                        <a:lnTo>
                          <a:pt x="310" y="200"/>
                        </a:lnTo>
                        <a:lnTo>
                          <a:pt x="274" y="182"/>
                        </a:lnTo>
                        <a:lnTo>
                          <a:pt x="231" y="162"/>
                        </a:lnTo>
                        <a:lnTo>
                          <a:pt x="183" y="142"/>
                        </a:lnTo>
                        <a:lnTo>
                          <a:pt x="129" y="120"/>
                        </a:lnTo>
                        <a:lnTo>
                          <a:pt x="68" y="96"/>
                        </a:lnTo>
                        <a:lnTo>
                          <a:pt x="0" y="71"/>
                        </a:lnTo>
                        <a:lnTo>
                          <a:pt x="116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/>
                      <a:ea typeface="ＭＳ Ｐゴシック"/>
                      <a:cs typeface="ＭＳ Ｐゴシック"/>
                    </a:endParaRPr>
                  </a:p>
                </p:txBody>
              </p:sp>
            </p:grpSp>
          </p:grp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4700CDB-57DD-1243-9762-75D25F5A8204}"/>
                  </a:ext>
                </a:extLst>
              </p:cNvPr>
              <p:cNvSpPr txBox="1"/>
              <p:nvPr/>
            </p:nvSpPr>
            <p:spPr>
              <a:xfrm flipH="1">
                <a:off x="6641091" y="4362109"/>
                <a:ext cx="835359" cy="387429"/>
              </a:xfrm>
              <a:prstGeom prst="rect">
                <a:avLst/>
              </a:prstGeom>
              <a:noFill/>
              <a:effectLst/>
            </p:spPr>
            <p:txBody>
              <a:bodyPr wrap="square" lIns="0" tIns="45720" rIns="0" bIns="45720" rtlCol="0">
                <a:spAutoFit/>
              </a:bodyPr>
              <a:lstStyle>
                <a:defPPr>
                  <a:defRPr lang="en-US"/>
                </a:defPPr>
                <a:lvl1pPr eaLnBrk="0" hangingPunct="0">
                  <a:defRPr sz="1000" b="1">
                    <a:latin typeface="+mj-lt"/>
                    <a:ea typeface="+mj-ea"/>
                    <a:cs typeface="Arial"/>
                  </a:defRPr>
                </a:lvl1pPr>
              </a:lstStyle>
              <a:p>
                <a:pPr marL="0" marR="0" lvl="0" indent="0" algn="ctr" defTabSz="457200" rtl="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B9F2">
                        <a:lumMod val="40000"/>
                        <a:lumOff val="60000"/>
                      </a:srgbClr>
                    </a:solidFill>
                    <a:effectLst/>
                    <a:uLnTx/>
                    <a:uFillTx/>
                    <a:latin typeface="Arial"/>
                    <a:ea typeface="ＭＳ Ｐゴシック"/>
                    <a:cs typeface="Arial"/>
                  </a:rPr>
                  <a:t>ArcGIS </a:t>
                </a:r>
              </a:p>
              <a:p>
                <a:pPr marL="0" marR="0" lvl="0" indent="0" algn="ctr" defTabSz="457200" rtl="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B9F2">
                        <a:lumMod val="40000"/>
                        <a:lumOff val="60000"/>
                      </a:srgbClr>
                    </a:solidFill>
                    <a:effectLst/>
                    <a:uLnTx/>
                    <a:uFillTx/>
                    <a:latin typeface="Arial"/>
                    <a:ea typeface="ＭＳ Ｐゴシック"/>
                    <a:cs typeface="Arial"/>
                  </a:rPr>
                  <a:t>  Enterprise</a:t>
                </a:r>
              </a:p>
            </p:txBody>
          </p:sp>
        </p:grpSp>
        <p:sp>
          <p:nvSpPr>
            <p:cNvPr id="176" name="Title 1">
              <a:extLst>
                <a:ext uri="{FF2B5EF4-FFF2-40B4-BE49-F238E27FC236}">
                  <a16:creationId xmlns:a16="http://schemas.microsoft.com/office/drawing/2014/main" id="{63D0AA24-4E62-0543-BFAD-23868E56162C}"/>
                </a:ext>
              </a:extLst>
            </p:cNvPr>
            <p:cNvSpPr txBox="1">
              <a:spLocks/>
            </p:cNvSpPr>
            <p:nvPr/>
          </p:nvSpPr>
          <p:spPr>
            <a:xfrm>
              <a:off x="3886978" y="2234990"/>
              <a:ext cx="1741522" cy="492443"/>
            </a:xfrm>
            <a:prstGeom prst="rect">
              <a:avLst/>
            </a:prstGeom>
            <a:noFill/>
            <a:effectLst/>
          </p:spPr>
          <p:txBody>
            <a:bodyPr wrap="square" lIns="0" tIns="0" rIns="0" bIns="0" rtlCol="0" anchor="t">
              <a:spAutoFit/>
            </a:bodyPr>
            <a:lstStyle>
              <a:defPPr>
                <a:defRPr lang="en-US"/>
              </a:defPPr>
              <a:lvl1pPr algn="ctr" eaLnBrk="0" hangingPunct="0">
                <a:defRPr sz="1300">
                  <a:solidFill>
                    <a:schemeClr val="accent4">
                      <a:lumMod val="40000"/>
                      <a:lumOff val="60000"/>
                    </a:schemeClr>
                  </a:solidFill>
                </a:defRPr>
              </a:lvl1pPr>
              <a:lvl2pPr>
                <a:defRPr>
                  <a:solidFill>
                    <a:schemeClr val="tx1"/>
                  </a:solidFill>
                </a:defRPr>
              </a:lvl2pPr>
              <a:lvl3pPr>
                <a:defRPr>
                  <a:solidFill>
                    <a:schemeClr val="tx1"/>
                  </a:solidFill>
                </a:defRPr>
              </a:lvl3pPr>
              <a:lvl4pPr>
                <a:defRPr>
                  <a:solidFill>
                    <a:schemeClr val="tx1"/>
                  </a:solidFill>
                </a:defRPr>
              </a:lvl4pPr>
              <a:lvl5pPr>
                <a:defRPr>
                  <a:solidFill>
                    <a:schemeClr val="tx1"/>
                  </a:solidFill>
                </a:defRPr>
              </a:lvl5pPr>
              <a:lvl6pPr>
                <a:defRPr>
                  <a:solidFill>
                    <a:schemeClr val="tx1"/>
                  </a:solidFill>
                </a:defRPr>
              </a:lvl6pPr>
              <a:lvl7pPr>
                <a:defRPr>
                  <a:solidFill>
                    <a:schemeClr val="tx1"/>
                  </a:solidFill>
                </a:defRPr>
              </a:lvl7pPr>
              <a:lvl8pPr>
                <a:defRPr>
                  <a:solidFill>
                    <a:schemeClr val="tx1"/>
                  </a:solidFill>
                </a:defRPr>
              </a:lvl8pPr>
              <a:lvl9pPr>
                <a:defRPr>
                  <a:solidFill>
                    <a:schemeClr val="tx1"/>
                  </a:solidFill>
                </a:defRPr>
              </a:lvl9pPr>
            </a:lstStyle>
            <a:p>
              <a:pPr marL="0" marR="0" lvl="0" indent="0" algn="ctr" defTabSz="4572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B9F2">
                      <a:lumMod val="20000"/>
                      <a:lumOff val="80000"/>
                      <a:alpha val="60000"/>
                    </a:srgbClr>
                  </a:solidFill>
                  <a:effectLst/>
                  <a:uLnTx/>
                  <a:uFillTx/>
                  <a:latin typeface="Arial"/>
                  <a:ea typeface="ＭＳ Ｐゴシック"/>
                  <a:cs typeface="+mn-cs"/>
                </a:rPr>
                <a:t>Interactive</a:t>
              </a: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B9F2">
                      <a:lumMod val="40000"/>
                      <a:lumOff val="60000"/>
                    </a:srgbClr>
                  </a:solidFill>
                  <a:effectLst/>
                  <a:uLnTx/>
                  <a:uFillTx/>
                  <a:latin typeface="Arial"/>
                  <a:ea typeface="ＭＳ Ｐゴシック"/>
                  <a:cs typeface="+mn-cs"/>
                </a:rPr>
                <a:t> </a:t>
              </a: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B9F2">
                      <a:lumMod val="20000"/>
                      <a:lumOff val="80000"/>
                      <a:alpha val="60000"/>
                    </a:srgbClr>
                  </a:solidFill>
                  <a:effectLst/>
                  <a:uLnTx/>
                  <a:uFillTx/>
                  <a:latin typeface="Arial"/>
                  <a:ea typeface="ＭＳ Ｐゴシック"/>
                  <a:cs typeface="+mn-cs"/>
                </a:rPr>
                <a:t>Computing</a:t>
              </a: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68D36949-E137-854E-9DC2-4B324A1F4D5D}"/>
                </a:ext>
              </a:extLst>
            </p:cNvPr>
            <p:cNvGrpSpPr/>
            <p:nvPr/>
          </p:nvGrpSpPr>
          <p:grpSpPr>
            <a:xfrm>
              <a:off x="5529701" y="2272716"/>
              <a:ext cx="872281" cy="703872"/>
              <a:chOff x="1853015" y="2642741"/>
              <a:chExt cx="934149" cy="753795"/>
            </a:xfrm>
          </p:grpSpPr>
          <p:grpSp>
            <p:nvGrpSpPr>
              <p:cNvPr id="115" name="Group 4">
                <a:extLst>
                  <a:ext uri="{FF2B5EF4-FFF2-40B4-BE49-F238E27FC236}">
                    <a16:creationId xmlns:a16="http://schemas.microsoft.com/office/drawing/2014/main" id="{F7188247-7E04-AC4B-B2ED-6F7F48B7CD3F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853015" y="2642741"/>
                <a:ext cx="934149" cy="723699"/>
                <a:chOff x="3134" y="1635"/>
                <a:chExt cx="1487" cy="1152"/>
              </a:xfrm>
            </p:grpSpPr>
            <p:sp>
              <p:nvSpPr>
                <p:cNvPr id="119" name="AutoShape 3">
                  <a:extLst>
                    <a:ext uri="{FF2B5EF4-FFF2-40B4-BE49-F238E27FC236}">
                      <a16:creationId xmlns:a16="http://schemas.microsoft.com/office/drawing/2014/main" id="{C3FA8781-FC16-EE4D-A30E-19F9D20772A6}"/>
                    </a:ext>
                  </a:extLst>
                </p:cNvPr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3134" y="1635"/>
                  <a:ext cx="1487" cy="115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ＭＳ Ｐゴシック"/>
                    <a:cs typeface="+mn-cs"/>
                  </a:endParaRPr>
                </a:p>
              </p:txBody>
            </p:sp>
            <p:sp useBgFill="1">
              <p:nvSpPr>
                <p:cNvPr id="120" name="Freeform 119">
                  <a:extLst>
                    <a:ext uri="{FF2B5EF4-FFF2-40B4-BE49-F238E27FC236}">
                      <a16:creationId xmlns:a16="http://schemas.microsoft.com/office/drawing/2014/main" id="{1F0E904D-5925-B142-AC34-CAE5CD9ADA6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34" y="1635"/>
                  <a:ext cx="1487" cy="1152"/>
                </a:xfrm>
                <a:custGeom>
                  <a:avLst/>
                  <a:gdLst>
                    <a:gd name="T0" fmla="*/ 5066 w 5333"/>
                    <a:gd name="T1" fmla="*/ 0 h 4133"/>
                    <a:gd name="T2" fmla="*/ 1200 w 5333"/>
                    <a:gd name="T3" fmla="*/ 0 h 4133"/>
                    <a:gd name="T4" fmla="*/ 933 w 5333"/>
                    <a:gd name="T5" fmla="*/ 266 h 4133"/>
                    <a:gd name="T6" fmla="*/ 933 w 5333"/>
                    <a:gd name="T7" fmla="*/ 800 h 4133"/>
                    <a:gd name="T8" fmla="*/ 266 w 5333"/>
                    <a:gd name="T9" fmla="*/ 800 h 4133"/>
                    <a:gd name="T10" fmla="*/ 0 w 5333"/>
                    <a:gd name="T11" fmla="*/ 1066 h 4133"/>
                    <a:gd name="T12" fmla="*/ 0 w 5333"/>
                    <a:gd name="T13" fmla="*/ 3866 h 4133"/>
                    <a:gd name="T14" fmla="*/ 266 w 5333"/>
                    <a:gd name="T15" fmla="*/ 4133 h 4133"/>
                    <a:gd name="T16" fmla="*/ 4133 w 5333"/>
                    <a:gd name="T17" fmla="*/ 4133 h 4133"/>
                    <a:gd name="T18" fmla="*/ 4400 w 5333"/>
                    <a:gd name="T19" fmla="*/ 3866 h 4133"/>
                    <a:gd name="T20" fmla="*/ 4400 w 5333"/>
                    <a:gd name="T21" fmla="*/ 3333 h 4133"/>
                    <a:gd name="T22" fmla="*/ 5066 w 5333"/>
                    <a:gd name="T23" fmla="*/ 3333 h 4133"/>
                    <a:gd name="T24" fmla="*/ 5333 w 5333"/>
                    <a:gd name="T25" fmla="*/ 3066 h 4133"/>
                    <a:gd name="T26" fmla="*/ 5333 w 5333"/>
                    <a:gd name="T27" fmla="*/ 266 h 4133"/>
                    <a:gd name="T28" fmla="*/ 5066 w 5333"/>
                    <a:gd name="T29" fmla="*/ 0 h 41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333" h="4133">
                      <a:moveTo>
                        <a:pt x="5066" y="0"/>
                      </a:moveTo>
                      <a:cubicBezTo>
                        <a:pt x="1200" y="0"/>
                        <a:pt x="1200" y="0"/>
                        <a:pt x="1200" y="0"/>
                      </a:cubicBezTo>
                      <a:cubicBezTo>
                        <a:pt x="1052" y="0"/>
                        <a:pt x="933" y="119"/>
                        <a:pt x="933" y="266"/>
                      </a:cubicBezTo>
                      <a:cubicBezTo>
                        <a:pt x="933" y="800"/>
                        <a:pt x="933" y="800"/>
                        <a:pt x="933" y="800"/>
                      </a:cubicBezTo>
                      <a:cubicBezTo>
                        <a:pt x="266" y="800"/>
                        <a:pt x="266" y="800"/>
                        <a:pt x="266" y="800"/>
                      </a:cubicBezTo>
                      <a:cubicBezTo>
                        <a:pt x="119" y="800"/>
                        <a:pt x="0" y="919"/>
                        <a:pt x="0" y="1066"/>
                      </a:cubicBezTo>
                      <a:cubicBezTo>
                        <a:pt x="0" y="3866"/>
                        <a:pt x="0" y="3866"/>
                        <a:pt x="0" y="3866"/>
                      </a:cubicBezTo>
                      <a:cubicBezTo>
                        <a:pt x="0" y="4014"/>
                        <a:pt x="119" y="4133"/>
                        <a:pt x="266" y="4133"/>
                      </a:cubicBezTo>
                      <a:cubicBezTo>
                        <a:pt x="4133" y="4133"/>
                        <a:pt x="4133" y="4133"/>
                        <a:pt x="4133" y="4133"/>
                      </a:cubicBezTo>
                      <a:cubicBezTo>
                        <a:pt x="4280" y="4133"/>
                        <a:pt x="4400" y="4014"/>
                        <a:pt x="4400" y="3866"/>
                      </a:cubicBezTo>
                      <a:cubicBezTo>
                        <a:pt x="4400" y="3333"/>
                        <a:pt x="4400" y="3333"/>
                        <a:pt x="4400" y="3333"/>
                      </a:cubicBezTo>
                      <a:cubicBezTo>
                        <a:pt x="5066" y="3333"/>
                        <a:pt x="5066" y="3333"/>
                        <a:pt x="5066" y="3333"/>
                      </a:cubicBezTo>
                      <a:cubicBezTo>
                        <a:pt x="5214" y="3333"/>
                        <a:pt x="5333" y="3214"/>
                        <a:pt x="5333" y="3066"/>
                      </a:cubicBezTo>
                      <a:cubicBezTo>
                        <a:pt x="5333" y="266"/>
                        <a:pt x="5333" y="266"/>
                        <a:pt x="5333" y="266"/>
                      </a:cubicBezTo>
                      <a:cubicBezTo>
                        <a:pt x="5333" y="119"/>
                        <a:pt x="5214" y="0"/>
                        <a:pt x="5066" y="0"/>
                      </a:cubicBezTo>
                      <a:close/>
                    </a:path>
                  </a:pathLst>
                </a:custGeom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ＭＳ Ｐゴシック"/>
                    <a:cs typeface="+mn-cs"/>
                  </a:endParaRPr>
                </a:p>
              </p:txBody>
            </p:sp>
            <p:sp>
              <p:nvSpPr>
                <p:cNvPr id="121" name="Freeform 120">
                  <a:extLst>
                    <a:ext uri="{FF2B5EF4-FFF2-40B4-BE49-F238E27FC236}">
                      <a16:creationId xmlns:a16="http://schemas.microsoft.com/office/drawing/2014/main" id="{3898241C-795E-D648-B5F5-57E2F98F022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69" y="1709"/>
                  <a:ext cx="1078" cy="781"/>
                </a:xfrm>
                <a:custGeom>
                  <a:avLst/>
                  <a:gdLst>
                    <a:gd name="T0" fmla="*/ 0 w 1078"/>
                    <a:gd name="T1" fmla="*/ 0 h 781"/>
                    <a:gd name="T2" fmla="*/ 0 w 1078"/>
                    <a:gd name="T3" fmla="*/ 149 h 781"/>
                    <a:gd name="T4" fmla="*/ 74 w 1078"/>
                    <a:gd name="T5" fmla="*/ 149 h 781"/>
                    <a:gd name="T6" fmla="*/ 74 w 1078"/>
                    <a:gd name="T7" fmla="*/ 75 h 781"/>
                    <a:gd name="T8" fmla="*/ 371 w 1078"/>
                    <a:gd name="T9" fmla="*/ 75 h 781"/>
                    <a:gd name="T10" fmla="*/ 371 w 1078"/>
                    <a:gd name="T11" fmla="*/ 149 h 781"/>
                    <a:gd name="T12" fmla="*/ 446 w 1078"/>
                    <a:gd name="T13" fmla="*/ 149 h 781"/>
                    <a:gd name="T14" fmla="*/ 446 w 1078"/>
                    <a:gd name="T15" fmla="*/ 75 h 781"/>
                    <a:gd name="T16" fmla="*/ 1003 w 1078"/>
                    <a:gd name="T17" fmla="*/ 75 h 781"/>
                    <a:gd name="T18" fmla="*/ 1003 w 1078"/>
                    <a:gd name="T19" fmla="*/ 706 h 781"/>
                    <a:gd name="T20" fmla="*/ 892 w 1078"/>
                    <a:gd name="T21" fmla="*/ 706 h 781"/>
                    <a:gd name="T22" fmla="*/ 892 w 1078"/>
                    <a:gd name="T23" fmla="*/ 781 h 781"/>
                    <a:gd name="T24" fmla="*/ 1078 w 1078"/>
                    <a:gd name="T25" fmla="*/ 781 h 781"/>
                    <a:gd name="T26" fmla="*/ 1078 w 1078"/>
                    <a:gd name="T27" fmla="*/ 0 h 781"/>
                    <a:gd name="T28" fmla="*/ 0 w 1078"/>
                    <a:gd name="T29" fmla="*/ 0 h 7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078" h="781">
                      <a:moveTo>
                        <a:pt x="0" y="0"/>
                      </a:moveTo>
                      <a:lnTo>
                        <a:pt x="0" y="149"/>
                      </a:lnTo>
                      <a:lnTo>
                        <a:pt x="74" y="149"/>
                      </a:lnTo>
                      <a:lnTo>
                        <a:pt x="74" y="75"/>
                      </a:lnTo>
                      <a:lnTo>
                        <a:pt x="371" y="75"/>
                      </a:lnTo>
                      <a:lnTo>
                        <a:pt x="371" y="149"/>
                      </a:lnTo>
                      <a:lnTo>
                        <a:pt x="446" y="149"/>
                      </a:lnTo>
                      <a:lnTo>
                        <a:pt x="446" y="75"/>
                      </a:lnTo>
                      <a:lnTo>
                        <a:pt x="1003" y="75"/>
                      </a:lnTo>
                      <a:lnTo>
                        <a:pt x="1003" y="706"/>
                      </a:lnTo>
                      <a:lnTo>
                        <a:pt x="892" y="706"/>
                      </a:lnTo>
                      <a:lnTo>
                        <a:pt x="892" y="781"/>
                      </a:lnTo>
                      <a:lnTo>
                        <a:pt x="1078" y="781"/>
                      </a:lnTo>
                      <a:lnTo>
                        <a:pt x="1078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ＭＳ Ｐゴシック"/>
                    <a:cs typeface="+mn-cs"/>
                  </a:endParaRPr>
                </a:p>
              </p:txBody>
            </p:sp>
          </p:grpSp>
          <p:grpSp>
            <p:nvGrpSpPr>
              <p:cNvPr id="139" name="Group 138">
                <a:extLst>
                  <a:ext uri="{FF2B5EF4-FFF2-40B4-BE49-F238E27FC236}">
                    <a16:creationId xmlns:a16="http://schemas.microsoft.com/office/drawing/2014/main" id="{53423D85-3109-1640-91B3-D88D233315A5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853015" y="2787315"/>
                <a:ext cx="774123" cy="609221"/>
                <a:chOff x="3173681" y="3563201"/>
                <a:chExt cx="804863" cy="633413"/>
              </a:xfrm>
            </p:grpSpPr>
            <p:sp useBgFill="1">
              <p:nvSpPr>
                <p:cNvPr id="141" name="Freeform 80">
                  <a:extLst>
                    <a:ext uri="{FF2B5EF4-FFF2-40B4-BE49-F238E27FC236}">
                      <a16:creationId xmlns:a16="http://schemas.microsoft.com/office/drawing/2014/main" id="{D7304FB2-5BE5-A946-90EA-1EE8FFBB4CD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73681" y="3563201"/>
                  <a:ext cx="804863" cy="633413"/>
                </a:xfrm>
                <a:custGeom>
                  <a:avLst/>
                  <a:gdLst>
                    <a:gd name="T0" fmla="*/ 113 w 2362"/>
                    <a:gd name="T1" fmla="*/ 0 h 1856"/>
                    <a:gd name="T2" fmla="*/ 2249 w 2362"/>
                    <a:gd name="T3" fmla="*/ 0 h 1856"/>
                    <a:gd name="T4" fmla="*/ 2275 w 2362"/>
                    <a:gd name="T5" fmla="*/ 3 h 1856"/>
                    <a:gd name="T6" fmla="*/ 2299 w 2362"/>
                    <a:gd name="T7" fmla="*/ 12 h 1856"/>
                    <a:gd name="T8" fmla="*/ 2320 w 2362"/>
                    <a:gd name="T9" fmla="*/ 25 h 1856"/>
                    <a:gd name="T10" fmla="*/ 2337 w 2362"/>
                    <a:gd name="T11" fmla="*/ 42 h 1856"/>
                    <a:gd name="T12" fmla="*/ 2350 w 2362"/>
                    <a:gd name="T13" fmla="*/ 63 h 1856"/>
                    <a:gd name="T14" fmla="*/ 2359 w 2362"/>
                    <a:gd name="T15" fmla="*/ 87 h 1856"/>
                    <a:gd name="T16" fmla="*/ 2362 w 2362"/>
                    <a:gd name="T17" fmla="*/ 113 h 1856"/>
                    <a:gd name="T18" fmla="*/ 2362 w 2362"/>
                    <a:gd name="T19" fmla="*/ 1743 h 1856"/>
                    <a:gd name="T20" fmla="*/ 2359 w 2362"/>
                    <a:gd name="T21" fmla="*/ 1769 h 1856"/>
                    <a:gd name="T22" fmla="*/ 2350 w 2362"/>
                    <a:gd name="T23" fmla="*/ 1793 h 1856"/>
                    <a:gd name="T24" fmla="*/ 2337 w 2362"/>
                    <a:gd name="T25" fmla="*/ 1814 h 1856"/>
                    <a:gd name="T26" fmla="*/ 2320 w 2362"/>
                    <a:gd name="T27" fmla="*/ 1831 h 1856"/>
                    <a:gd name="T28" fmla="*/ 2299 w 2362"/>
                    <a:gd name="T29" fmla="*/ 1844 h 1856"/>
                    <a:gd name="T30" fmla="*/ 2275 w 2362"/>
                    <a:gd name="T31" fmla="*/ 1853 h 1856"/>
                    <a:gd name="T32" fmla="*/ 2249 w 2362"/>
                    <a:gd name="T33" fmla="*/ 1856 h 1856"/>
                    <a:gd name="T34" fmla="*/ 113 w 2362"/>
                    <a:gd name="T35" fmla="*/ 1856 h 1856"/>
                    <a:gd name="T36" fmla="*/ 87 w 2362"/>
                    <a:gd name="T37" fmla="*/ 1853 h 1856"/>
                    <a:gd name="T38" fmla="*/ 63 w 2362"/>
                    <a:gd name="T39" fmla="*/ 1844 h 1856"/>
                    <a:gd name="T40" fmla="*/ 42 w 2362"/>
                    <a:gd name="T41" fmla="*/ 1831 h 1856"/>
                    <a:gd name="T42" fmla="*/ 25 w 2362"/>
                    <a:gd name="T43" fmla="*/ 1814 h 1856"/>
                    <a:gd name="T44" fmla="*/ 12 w 2362"/>
                    <a:gd name="T45" fmla="*/ 1793 h 1856"/>
                    <a:gd name="T46" fmla="*/ 3 w 2362"/>
                    <a:gd name="T47" fmla="*/ 1769 h 1856"/>
                    <a:gd name="T48" fmla="*/ 0 w 2362"/>
                    <a:gd name="T49" fmla="*/ 1743 h 1856"/>
                    <a:gd name="T50" fmla="*/ 0 w 2362"/>
                    <a:gd name="T51" fmla="*/ 113 h 1856"/>
                    <a:gd name="T52" fmla="*/ 3 w 2362"/>
                    <a:gd name="T53" fmla="*/ 87 h 1856"/>
                    <a:gd name="T54" fmla="*/ 12 w 2362"/>
                    <a:gd name="T55" fmla="*/ 63 h 1856"/>
                    <a:gd name="T56" fmla="*/ 25 w 2362"/>
                    <a:gd name="T57" fmla="*/ 42 h 1856"/>
                    <a:gd name="T58" fmla="*/ 42 w 2362"/>
                    <a:gd name="T59" fmla="*/ 25 h 1856"/>
                    <a:gd name="T60" fmla="*/ 63 w 2362"/>
                    <a:gd name="T61" fmla="*/ 12 h 1856"/>
                    <a:gd name="T62" fmla="*/ 87 w 2362"/>
                    <a:gd name="T63" fmla="*/ 3 h 1856"/>
                    <a:gd name="T64" fmla="*/ 113 w 2362"/>
                    <a:gd name="T65" fmla="*/ 0 h 18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2362" h="1856">
                      <a:moveTo>
                        <a:pt x="113" y="0"/>
                      </a:moveTo>
                      <a:lnTo>
                        <a:pt x="2249" y="0"/>
                      </a:lnTo>
                      <a:lnTo>
                        <a:pt x="2275" y="3"/>
                      </a:lnTo>
                      <a:lnTo>
                        <a:pt x="2299" y="12"/>
                      </a:lnTo>
                      <a:lnTo>
                        <a:pt x="2320" y="25"/>
                      </a:lnTo>
                      <a:lnTo>
                        <a:pt x="2337" y="42"/>
                      </a:lnTo>
                      <a:lnTo>
                        <a:pt x="2350" y="63"/>
                      </a:lnTo>
                      <a:lnTo>
                        <a:pt x="2359" y="87"/>
                      </a:lnTo>
                      <a:lnTo>
                        <a:pt x="2362" y="113"/>
                      </a:lnTo>
                      <a:lnTo>
                        <a:pt x="2362" y="1743"/>
                      </a:lnTo>
                      <a:lnTo>
                        <a:pt x="2359" y="1769"/>
                      </a:lnTo>
                      <a:lnTo>
                        <a:pt x="2350" y="1793"/>
                      </a:lnTo>
                      <a:lnTo>
                        <a:pt x="2337" y="1814"/>
                      </a:lnTo>
                      <a:lnTo>
                        <a:pt x="2320" y="1831"/>
                      </a:lnTo>
                      <a:lnTo>
                        <a:pt x="2299" y="1844"/>
                      </a:lnTo>
                      <a:lnTo>
                        <a:pt x="2275" y="1853"/>
                      </a:lnTo>
                      <a:lnTo>
                        <a:pt x="2249" y="1856"/>
                      </a:lnTo>
                      <a:lnTo>
                        <a:pt x="113" y="1856"/>
                      </a:lnTo>
                      <a:lnTo>
                        <a:pt x="87" y="1853"/>
                      </a:lnTo>
                      <a:lnTo>
                        <a:pt x="63" y="1844"/>
                      </a:lnTo>
                      <a:lnTo>
                        <a:pt x="42" y="1831"/>
                      </a:lnTo>
                      <a:lnTo>
                        <a:pt x="25" y="1814"/>
                      </a:lnTo>
                      <a:lnTo>
                        <a:pt x="12" y="1793"/>
                      </a:lnTo>
                      <a:lnTo>
                        <a:pt x="3" y="1769"/>
                      </a:lnTo>
                      <a:lnTo>
                        <a:pt x="0" y="1743"/>
                      </a:lnTo>
                      <a:lnTo>
                        <a:pt x="0" y="113"/>
                      </a:lnTo>
                      <a:lnTo>
                        <a:pt x="3" y="87"/>
                      </a:lnTo>
                      <a:lnTo>
                        <a:pt x="12" y="63"/>
                      </a:lnTo>
                      <a:lnTo>
                        <a:pt x="25" y="42"/>
                      </a:lnTo>
                      <a:lnTo>
                        <a:pt x="42" y="25"/>
                      </a:lnTo>
                      <a:lnTo>
                        <a:pt x="63" y="12"/>
                      </a:lnTo>
                      <a:lnTo>
                        <a:pt x="87" y="3"/>
                      </a:lnTo>
                      <a:lnTo>
                        <a:pt x="113" y="0"/>
                      </a:lnTo>
                      <a:close/>
                    </a:path>
                  </a:pathLst>
                </a:custGeom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ＭＳ Ｐゴシック"/>
                    <a:cs typeface="+mn-cs"/>
                  </a:endParaRPr>
                </a:p>
              </p:txBody>
            </p:sp>
            <p:sp>
              <p:nvSpPr>
                <p:cNvPr id="144" name="Freeform 81">
                  <a:extLst>
                    <a:ext uri="{FF2B5EF4-FFF2-40B4-BE49-F238E27FC236}">
                      <a16:creationId xmlns:a16="http://schemas.microsoft.com/office/drawing/2014/main" id="{4BFADFB9-45B5-4F4F-BFA5-98205CA2891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211781" y="3603683"/>
                  <a:ext cx="728663" cy="552450"/>
                </a:xfrm>
                <a:custGeom>
                  <a:avLst/>
                  <a:gdLst>
                    <a:gd name="T0" fmla="*/ 225 w 2136"/>
                    <a:gd name="T1" fmla="*/ 562 h 1630"/>
                    <a:gd name="T2" fmla="*/ 506 w 2136"/>
                    <a:gd name="T3" fmla="*/ 562 h 1630"/>
                    <a:gd name="T4" fmla="*/ 506 w 2136"/>
                    <a:gd name="T5" fmla="*/ 1405 h 1630"/>
                    <a:gd name="T6" fmla="*/ 225 w 2136"/>
                    <a:gd name="T7" fmla="*/ 1405 h 1630"/>
                    <a:gd name="T8" fmla="*/ 225 w 2136"/>
                    <a:gd name="T9" fmla="*/ 562 h 1630"/>
                    <a:gd name="T10" fmla="*/ 112 w 2136"/>
                    <a:gd name="T11" fmla="*/ 112 h 1630"/>
                    <a:gd name="T12" fmla="*/ 112 w 2136"/>
                    <a:gd name="T13" fmla="*/ 1518 h 1630"/>
                    <a:gd name="T14" fmla="*/ 2024 w 2136"/>
                    <a:gd name="T15" fmla="*/ 1518 h 1630"/>
                    <a:gd name="T16" fmla="*/ 2024 w 2136"/>
                    <a:gd name="T17" fmla="*/ 112 h 1630"/>
                    <a:gd name="T18" fmla="*/ 112 w 2136"/>
                    <a:gd name="T19" fmla="*/ 112 h 1630"/>
                    <a:gd name="T20" fmla="*/ 0 w 2136"/>
                    <a:gd name="T21" fmla="*/ 0 h 1630"/>
                    <a:gd name="T22" fmla="*/ 2136 w 2136"/>
                    <a:gd name="T23" fmla="*/ 0 h 1630"/>
                    <a:gd name="T24" fmla="*/ 2136 w 2136"/>
                    <a:gd name="T25" fmla="*/ 1630 h 1630"/>
                    <a:gd name="T26" fmla="*/ 0 w 2136"/>
                    <a:gd name="T27" fmla="*/ 1630 h 1630"/>
                    <a:gd name="T28" fmla="*/ 0 w 2136"/>
                    <a:gd name="T29" fmla="*/ 0 h 16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2136" h="1630">
                      <a:moveTo>
                        <a:pt x="225" y="562"/>
                      </a:moveTo>
                      <a:lnTo>
                        <a:pt x="506" y="562"/>
                      </a:lnTo>
                      <a:lnTo>
                        <a:pt x="506" y="1405"/>
                      </a:lnTo>
                      <a:lnTo>
                        <a:pt x="225" y="1405"/>
                      </a:lnTo>
                      <a:lnTo>
                        <a:pt x="225" y="562"/>
                      </a:lnTo>
                      <a:close/>
                      <a:moveTo>
                        <a:pt x="112" y="112"/>
                      </a:moveTo>
                      <a:lnTo>
                        <a:pt x="112" y="1518"/>
                      </a:lnTo>
                      <a:lnTo>
                        <a:pt x="2024" y="1518"/>
                      </a:lnTo>
                      <a:lnTo>
                        <a:pt x="2024" y="112"/>
                      </a:lnTo>
                      <a:lnTo>
                        <a:pt x="112" y="112"/>
                      </a:lnTo>
                      <a:close/>
                      <a:moveTo>
                        <a:pt x="0" y="0"/>
                      </a:moveTo>
                      <a:lnTo>
                        <a:pt x="2136" y="0"/>
                      </a:lnTo>
                      <a:lnTo>
                        <a:pt x="2136" y="1630"/>
                      </a:lnTo>
                      <a:lnTo>
                        <a:pt x="0" y="163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ＭＳ Ｐゴシック"/>
                    <a:cs typeface="+mn-cs"/>
                  </a:endParaRPr>
                </a:p>
              </p:txBody>
            </p:sp>
            <p:sp>
              <p:nvSpPr>
                <p:cNvPr id="145" name="Rectangle 83">
                  <a:extLst>
                    <a:ext uri="{FF2B5EF4-FFF2-40B4-BE49-F238E27FC236}">
                      <a16:creationId xmlns:a16="http://schemas.microsoft.com/office/drawing/2014/main" id="{7BEEC336-6C35-CD4B-A47F-D8A81FE57DC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423713" y="3794183"/>
                  <a:ext cx="438150" cy="285750"/>
                </a:xfrm>
                <a:prstGeom prst="rect">
                  <a:avLst/>
                </a:prstGeom>
                <a:solidFill>
                  <a:srgbClr val="00B9F2"/>
                </a:solidFill>
                <a:ln w="0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ＭＳ Ｐゴシック"/>
                    <a:cs typeface="+mn-cs"/>
                  </a:endParaRPr>
                </a:p>
              </p:txBody>
            </p:sp>
            <p:sp>
              <p:nvSpPr>
                <p:cNvPr id="147" name="Rectangle 82">
                  <a:extLst>
                    <a:ext uri="{FF2B5EF4-FFF2-40B4-BE49-F238E27FC236}">
                      <a16:creationId xmlns:a16="http://schemas.microsoft.com/office/drawing/2014/main" id="{A2E4CAF7-6361-C046-832E-4531153B350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90363" y="3679883"/>
                  <a:ext cx="571500" cy="76200"/>
                </a:xfrm>
                <a:prstGeom prst="rect">
                  <a:avLst/>
                </a:prstGeom>
                <a:solidFill>
                  <a:srgbClr val="7CD2F6"/>
                </a:solidFill>
                <a:ln w="0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ＭＳ Ｐゴシック"/>
                    <a:cs typeface="+mn-cs"/>
                  </a:endParaRPr>
                </a:p>
              </p:txBody>
            </p:sp>
          </p:grpSp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61B6AD19-A1EA-904C-A781-BBB05073EA3F}"/>
                  </a:ext>
                </a:extLst>
              </p:cNvPr>
              <p:cNvGrpSpPr/>
              <p:nvPr/>
            </p:nvGrpSpPr>
            <p:grpSpPr>
              <a:xfrm>
                <a:off x="2120358" y="3070516"/>
                <a:ext cx="365760" cy="163957"/>
                <a:chOff x="2117183" y="3041941"/>
                <a:chExt cx="365760" cy="163957"/>
              </a:xfrm>
            </p:grpSpPr>
            <p:sp>
              <p:nvSpPr>
                <p:cNvPr id="2" name="Rectangle 1">
                  <a:extLst>
                    <a:ext uri="{FF2B5EF4-FFF2-40B4-BE49-F238E27FC236}">
                      <a16:creationId xmlns:a16="http://schemas.microsoft.com/office/drawing/2014/main" id="{9FC79ADC-8462-F646-BFAF-118989586BC2}"/>
                    </a:ext>
                  </a:extLst>
                </p:cNvPr>
                <p:cNvSpPr/>
                <p:nvPr/>
              </p:nvSpPr>
              <p:spPr bwMode="auto">
                <a:xfrm>
                  <a:off x="2117183" y="3041941"/>
                  <a:ext cx="274320" cy="27432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4572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pitchFamily="16" charset="-128"/>
                    <a:cs typeface="ＭＳ Ｐゴシック" pitchFamily="-97" charset="-128"/>
                  </a:endParaRPr>
                </a:p>
              </p:txBody>
            </p:sp>
            <p:sp>
              <p:nvSpPr>
                <p:cNvPr id="170" name="Rectangle 169">
                  <a:extLst>
                    <a:ext uri="{FF2B5EF4-FFF2-40B4-BE49-F238E27FC236}">
                      <a16:creationId xmlns:a16="http://schemas.microsoft.com/office/drawing/2014/main" id="{802AB0B1-194A-9D41-99CE-95F1351EEC46}"/>
                    </a:ext>
                  </a:extLst>
                </p:cNvPr>
                <p:cNvSpPr/>
                <p:nvPr/>
              </p:nvSpPr>
              <p:spPr bwMode="auto">
                <a:xfrm>
                  <a:off x="2117183" y="3110204"/>
                  <a:ext cx="182880" cy="27432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4572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pitchFamily="16" charset="-128"/>
                    <a:cs typeface="ＭＳ Ｐゴシック" pitchFamily="-97" charset="-128"/>
                  </a:endParaRPr>
                </a:p>
              </p:txBody>
            </p:sp>
            <p:sp>
              <p:nvSpPr>
                <p:cNvPr id="171" name="Rectangle 170">
                  <a:extLst>
                    <a:ext uri="{FF2B5EF4-FFF2-40B4-BE49-F238E27FC236}">
                      <a16:creationId xmlns:a16="http://schemas.microsoft.com/office/drawing/2014/main" id="{282EFEBF-1032-8F4E-9E1C-C67B4A9A56C5}"/>
                    </a:ext>
                  </a:extLst>
                </p:cNvPr>
                <p:cNvSpPr/>
                <p:nvPr/>
              </p:nvSpPr>
              <p:spPr bwMode="auto">
                <a:xfrm>
                  <a:off x="2117183" y="3178466"/>
                  <a:ext cx="365760" cy="27432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4572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pitchFamily="16" charset="-128"/>
                    <a:cs typeface="ＭＳ Ｐゴシック" pitchFamily="-97" charset="-128"/>
                  </a:endParaRPr>
                </a:p>
              </p:txBody>
            </p:sp>
          </p:grpSp>
        </p:grpSp>
      </p:grpSp>
      <p:sp>
        <p:nvSpPr>
          <p:cNvPr id="96" name="Title 1">
            <a:extLst>
              <a:ext uri="{FF2B5EF4-FFF2-40B4-BE49-F238E27FC236}">
                <a16:creationId xmlns:a16="http://schemas.microsoft.com/office/drawing/2014/main" id="{C488D3DA-4169-714E-AF71-FB8746E2676F}"/>
              </a:ext>
            </a:extLst>
          </p:cNvPr>
          <p:cNvSpPr txBox="1">
            <a:spLocks/>
          </p:cNvSpPr>
          <p:nvPr/>
        </p:nvSpPr>
        <p:spPr>
          <a:xfrm>
            <a:off x="-8467" y="-7276"/>
            <a:ext cx="12208934" cy="1097149"/>
          </a:xfrm>
          <a:prstGeom prst="rect">
            <a:avLst/>
          </a:prstGeom>
          <a:gradFill flip="none" rotWithShape="1">
            <a:gsLst>
              <a:gs pos="39000">
                <a:schemeClr val="tx1">
                  <a:lumMod val="9000"/>
                  <a:alpha val="0"/>
                </a:schemeClr>
              </a:gs>
              <a:gs pos="100000">
                <a:schemeClr val="bg2">
                  <a:lumMod val="50000"/>
                </a:schemeClr>
              </a:gs>
            </a:gsLst>
            <a:lin ang="6000000" scaled="0"/>
            <a:tileRect/>
          </a:gradFill>
          <a:ln>
            <a:noFill/>
          </a:ln>
        </p:spPr>
        <p:txBody>
          <a:bodyPr lIns="0" rIns="0" anchor="ctr">
            <a:noAutofit/>
          </a:bodyPr>
          <a:lstStyle>
            <a:defPPr>
              <a:defRPr lang="en-US"/>
            </a:defPPr>
            <a:lvl1pPr marL="801688" defTabSz="919163">
              <a:lnSpc>
                <a:spcPct val="100000"/>
              </a:lnSpc>
              <a:spcBef>
                <a:spcPct val="0"/>
              </a:spcBef>
              <a:buNone/>
              <a:defRPr kumimoji="0" sz="10400" b="0" i="0" cap="none" baseline="0">
                <a:solidFill>
                  <a:srgbClr val="FFFFFF"/>
                </a:solidFill>
                <a:effectLst/>
                <a:latin typeface="+mj-lt"/>
                <a:ea typeface="+mj-ea"/>
                <a:cs typeface="Arial"/>
              </a:defRPr>
            </a:lvl1pPr>
          </a:lstStyle>
          <a:p>
            <a:pPr marL="801688" marR="0" lvl="0" indent="0" algn="l" defTabSz="91916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ＭＳ Ｐゴシック"/>
              <a:cs typeface="Arial"/>
            </a:endParaRPr>
          </a:p>
        </p:txBody>
      </p:sp>
      <p:sp>
        <p:nvSpPr>
          <p:cNvPr id="277" name="Rectangle 276">
            <a:extLst>
              <a:ext uri="{FF2B5EF4-FFF2-40B4-BE49-F238E27FC236}">
                <a16:creationId xmlns:a16="http://schemas.microsoft.com/office/drawing/2014/main" id="{254DF080-69CF-2B4D-A7C4-6E53BA5F2B31}"/>
              </a:ext>
            </a:extLst>
          </p:cNvPr>
          <p:cNvSpPr/>
          <p:nvPr/>
        </p:nvSpPr>
        <p:spPr bwMode="auto">
          <a:xfrm>
            <a:off x="5824144" y="6443778"/>
            <a:ext cx="6734729" cy="353943"/>
          </a:xfrm>
          <a:prstGeom prst="rect">
            <a:avLst/>
          </a:prstGeom>
          <a:gradFill flip="none" rotWithShape="1">
            <a:gsLst>
              <a:gs pos="62000">
                <a:schemeClr val="bg2">
                  <a:lumMod val="56000"/>
                  <a:alpha val="43000"/>
                </a:schemeClr>
              </a:gs>
              <a:gs pos="100000">
                <a:schemeClr val="bg2">
                  <a:alpha val="0"/>
                  <a:lumMod val="100000"/>
                </a:schemeClr>
              </a:gs>
            </a:gsLst>
            <a:lin ang="1080000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1828800" tIns="45720" rIns="640080" bIns="9144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FFF5BD"/>
                </a:solidFill>
                <a:effectLst/>
                <a:uLnTx/>
                <a:uFillTx/>
                <a:latin typeface="Arial"/>
                <a:ea typeface="ＭＳ Ｐゴシック"/>
                <a:cs typeface="+mn-cs"/>
              </a:rPr>
              <a:t>Integrates ArcGIS with the World of Open Science</a:t>
            </a:r>
          </a:p>
        </p:txBody>
      </p:sp>
      <p:sp>
        <p:nvSpPr>
          <p:cNvPr id="37" name="Text Placeholder 7">
            <a:extLst>
              <a:ext uri="{FF2B5EF4-FFF2-40B4-BE49-F238E27FC236}">
                <a16:creationId xmlns:a16="http://schemas.microsoft.com/office/drawing/2014/main" id="{2B3E0A3D-5E0D-7843-9BF0-3FB4695D76C0}"/>
              </a:ext>
            </a:extLst>
          </p:cNvPr>
          <p:cNvSpPr txBox="1">
            <a:spLocks/>
          </p:cNvSpPr>
          <p:nvPr/>
        </p:nvSpPr>
        <p:spPr>
          <a:xfrm>
            <a:off x="365995" y="223471"/>
            <a:ext cx="10972800" cy="457200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 baseline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 baseline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 baseline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lvl="0" indent="0">
              <a:buClr>
                <a:srgbClr val="00B9F2">
                  <a:lumMod val="60000"/>
                  <a:lumOff val="40000"/>
                </a:srgbClr>
              </a:buClr>
              <a:buNone/>
              <a:defRPr/>
            </a:pPr>
            <a:r>
              <a:rPr lang="es-CO" sz="2400" dirty="0"/>
              <a:t>Análisis con  y visualización de datos con Python API </a:t>
            </a: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  <a:t>- 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FFFF96"/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  <a:t>Hosted Python Notebooks</a:t>
            </a:r>
          </a:p>
        </p:txBody>
      </p:sp>
      <p:pic>
        <p:nvPicPr>
          <p:cNvPr id="167" name="Picture 166">
            <a:extLst>
              <a:ext uri="{FF2B5EF4-FFF2-40B4-BE49-F238E27FC236}">
                <a16:creationId xmlns:a16="http://schemas.microsoft.com/office/drawing/2014/main" id="{9F17166F-EFE9-394E-A790-F7755F928143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720292" y="1419273"/>
            <a:ext cx="2557700" cy="1725432"/>
          </a:xfrm>
          <a:prstGeom prst="rect">
            <a:avLst/>
          </a:prstGeom>
          <a:ln>
            <a:noFill/>
          </a:ln>
          <a:effectLst>
            <a:outerShdw blurRad="63500" sx="107000" sy="107000" algn="ctr" rotWithShape="0">
              <a:prstClr val="black">
                <a:alpha val="8000"/>
              </a:prstClr>
            </a:outerShdw>
          </a:effectLst>
        </p:spPr>
      </p:pic>
      <p:pic>
        <p:nvPicPr>
          <p:cNvPr id="168" name="Picture 167">
            <a:extLst>
              <a:ext uri="{FF2B5EF4-FFF2-40B4-BE49-F238E27FC236}">
                <a16:creationId xmlns:a16="http://schemas.microsoft.com/office/drawing/2014/main" id="{0F2B850D-4C81-C447-9473-1149B89E16D5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571642" y="2297962"/>
            <a:ext cx="1766803" cy="1699352"/>
          </a:xfrm>
          <a:prstGeom prst="rect">
            <a:avLst/>
          </a:prstGeom>
          <a:ln>
            <a:noFill/>
          </a:ln>
          <a:effectLst>
            <a:outerShdw blurRad="63500" sx="107000" sy="107000" algn="ctr" rotWithShape="0">
              <a:prstClr val="black">
                <a:alpha val="8000"/>
              </a:prstClr>
            </a:outerShdw>
          </a:effectLst>
        </p:spPr>
      </p:pic>
      <p:sp>
        <p:nvSpPr>
          <p:cNvPr id="177" name="Content Placeholder 12">
            <a:extLst>
              <a:ext uri="{FF2B5EF4-FFF2-40B4-BE49-F238E27FC236}">
                <a16:creationId xmlns:a16="http://schemas.microsoft.com/office/drawing/2014/main" id="{64D532D2-4A3B-3B48-AA76-1FE73820ADFC}"/>
              </a:ext>
            </a:extLst>
          </p:cNvPr>
          <p:cNvSpPr txBox="1">
            <a:spLocks/>
          </p:cNvSpPr>
          <p:nvPr/>
        </p:nvSpPr>
        <p:spPr>
          <a:xfrm>
            <a:off x="352919" y="1143760"/>
            <a:ext cx="7109443" cy="284339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00B9F2">
                  <a:lumMod val="60000"/>
                  <a:lumOff val="40000"/>
                </a:srgbClr>
              </a:buClr>
              <a:buSzPct val="80000"/>
              <a:buFont typeface="Arial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  <a:t>Lea los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  <a:t>datos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  <a:t>en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  <a:t>su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  <a:t> Notebook y use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96"/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  <a:t>python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96"/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  <a:t>api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  <a:t>  y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96"/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  <a:t>librerias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96"/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  <a:t> de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96"/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  <a:t>ciencia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96"/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  <a:t> de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96"/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  <a:t>datos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96"/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  <a:t>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139F747-A75F-0144-8788-0EDC4F0942E4}"/>
              </a:ext>
            </a:extLst>
          </p:cNvPr>
          <p:cNvPicPr>
            <a:picLocks noChangeAspect="1"/>
          </p:cNvPicPr>
          <p:nvPr/>
        </p:nvPicPr>
        <p:blipFill rotWithShape="1">
          <a:blip r:embed="rId20"/>
          <a:srcRect l="5222" t="3125" r="5120" b="7908"/>
          <a:stretch/>
        </p:blipFill>
        <p:spPr>
          <a:xfrm>
            <a:off x="8518243" y="3399966"/>
            <a:ext cx="1492866" cy="1312501"/>
          </a:xfrm>
          <a:prstGeom prst="rect">
            <a:avLst/>
          </a:prstGeom>
          <a:ln>
            <a:noFill/>
          </a:ln>
          <a:effectLst>
            <a:outerShdw blurRad="63500" sx="107000" sy="107000" algn="ctr" rotWithShape="0">
              <a:prstClr val="black">
                <a:alpha val="8000"/>
              </a:prstClr>
            </a:outerShdw>
          </a:effectLst>
        </p:spPr>
      </p:pic>
      <p:sp>
        <p:nvSpPr>
          <p:cNvPr id="183" name="Content Placeholder 12">
            <a:extLst>
              <a:ext uri="{FF2B5EF4-FFF2-40B4-BE49-F238E27FC236}">
                <a16:creationId xmlns:a16="http://schemas.microsoft.com/office/drawing/2014/main" id="{E1F78400-A7C7-F842-A1E0-FD73E4E164CA}"/>
              </a:ext>
            </a:extLst>
          </p:cNvPr>
          <p:cNvSpPr txBox="1">
            <a:spLocks/>
          </p:cNvSpPr>
          <p:nvPr/>
        </p:nvSpPr>
        <p:spPr>
          <a:xfrm>
            <a:off x="10138287" y="4625977"/>
            <a:ext cx="1650172" cy="1560338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00B9F2">
                  <a:lumMod val="60000"/>
                  <a:lumOff val="40000"/>
                </a:srgbClr>
              </a:buClr>
              <a:buSzPct val="80000"/>
              <a:buFont typeface="Arial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  <a:t>Organizar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ＭＳ Ｐゴシック"/>
              <a:cs typeface="Arial"/>
            </a:endParaRPr>
          </a:p>
          <a:p>
            <a:pPr marL="176213" marR="0" lvl="0" indent="-176213" algn="l" defTabSz="4572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00B9F2">
                  <a:lumMod val="60000"/>
                  <a:lumOff val="40000"/>
                </a:srgbClr>
              </a:buClr>
              <a:buSzPct val="80000"/>
              <a:buFont typeface="Arial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  <a:t>Codigo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ＭＳ Ｐゴシック"/>
              <a:cs typeface="Arial"/>
            </a:endParaRPr>
          </a:p>
          <a:p>
            <a:pPr marL="176213" marR="0" lvl="0" indent="-176213" algn="l" defTabSz="4572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00B9F2">
                  <a:lumMod val="60000"/>
                  <a:lumOff val="40000"/>
                </a:srgbClr>
              </a:buClr>
              <a:buSzPct val="80000"/>
              <a:buFont typeface="Arial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  <a:t>Datos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ＭＳ Ｐゴシック"/>
              <a:cs typeface="Arial"/>
            </a:endParaRPr>
          </a:p>
          <a:p>
            <a:pPr marL="176213" marR="0" lvl="0" indent="-176213" algn="l" defTabSz="4572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00B9F2">
                  <a:lumMod val="60000"/>
                  <a:lumOff val="40000"/>
                </a:srgbClr>
              </a:buClr>
              <a:buSzPct val="80000"/>
              <a:buFont typeface="Arial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  <a:t>Visualización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ＭＳ Ｐゴシック"/>
              <a:cs typeface="Arial"/>
            </a:endParaRPr>
          </a:p>
          <a:p>
            <a:pPr marL="176213" marR="0" lvl="0" indent="-176213" algn="l" defTabSz="4572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00B9F2">
                  <a:lumMod val="60000"/>
                  <a:lumOff val="40000"/>
                </a:srgbClr>
              </a:buClr>
              <a:buSzPct val="80000"/>
              <a:buFont typeface="Arial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  <a:t>Documentación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ＭＳ Ｐゴシック"/>
              <a:cs typeface="Arial"/>
            </a:endParaRPr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163659FB-991B-DA41-96B7-7FD174A6CBAD}"/>
              </a:ext>
            </a:extLst>
          </p:cNvPr>
          <p:cNvGrpSpPr/>
          <p:nvPr/>
        </p:nvGrpSpPr>
        <p:grpSpPr>
          <a:xfrm>
            <a:off x="11191716" y="109190"/>
            <a:ext cx="511110" cy="565490"/>
            <a:chOff x="10633587" y="-22121"/>
            <a:chExt cx="1097280" cy="1637376"/>
          </a:xfrm>
        </p:grpSpPr>
        <p:sp>
          <p:nvSpPr>
            <p:cNvPr id="97" name="Rectangle 5">
              <a:extLst>
                <a:ext uri="{FF2B5EF4-FFF2-40B4-BE49-F238E27FC236}">
                  <a16:creationId xmlns:a16="http://schemas.microsoft.com/office/drawing/2014/main" id="{D5B86B0D-A41B-3C4E-BC52-37C2BBDBA42B}"/>
                </a:ext>
              </a:extLst>
            </p:cNvPr>
            <p:cNvSpPr/>
            <p:nvPr/>
          </p:nvSpPr>
          <p:spPr bwMode="auto">
            <a:xfrm>
              <a:off x="10633587" y="-22121"/>
              <a:ext cx="1097280" cy="1637376"/>
            </a:xfrm>
            <a:custGeom>
              <a:avLst/>
              <a:gdLst>
                <a:gd name="connsiteX0" fmla="*/ 0 w 1179576"/>
                <a:gd name="connsiteY0" fmla="*/ 0 h 1541603"/>
                <a:gd name="connsiteX1" fmla="*/ 1179576 w 1179576"/>
                <a:gd name="connsiteY1" fmla="*/ 0 h 1541603"/>
                <a:gd name="connsiteX2" fmla="*/ 1179576 w 1179576"/>
                <a:gd name="connsiteY2" fmla="*/ 1541603 h 1541603"/>
                <a:gd name="connsiteX3" fmla="*/ 0 w 1179576"/>
                <a:gd name="connsiteY3" fmla="*/ 1541603 h 1541603"/>
                <a:gd name="connsiteX4" fmla="*/ 0 w 1179576"/>
                <a:gd name="connsiteY4" fmla="*/ 0 h 1541603"/>
                <a:gd name="connsiteX0" fmla="*/ 0 w 1179576"/>
                <a:gd name="connsiteY0" fmla="*/ 0 h 1705474"/>
                <a:gd name="connsiteX1" fmla="*/ 1179576 w 1179576"/>
                <a:gd name="connsiteY1" fmla="*/ 0 h 1705474"/>
                <a:gd name="connsiteX2" fmla="*/ 1179576 w 1179576"/>
                <a:gd name="connsiteY2" fmla="*/ 1541603 h 1705474"/>
                <a:gd name="connsiteX3" fmla="*/ 0 w 1179576"/>
                <a:gd name="connsiteY3" fmla="*/ 1541603 h 1705474"/>
                <a:gd name="connsiteX4" fmla="*/ 0 w 1179576"/>
                <a:gd name="connsiteY4" fmla="*/ 0 h 1705474"/>
                <a:gd name="connsiteX0" fmla="*/ 0 w 1179576"/>
                <a:gd name="connsiteY0" fmla="*/ 0 h 1697582"/>
                <a:gd name="connsiteX1" fmla="*/ 1179576 w 1179576"/>
                <a:gd name="connsiteY1" fmla="*/ 0 h 1697582"/>
                <a:gd name="connsiteX2" fmla="*/ 1179576 w 1179576"/>
                <a:gd name="connsiteY2" fmla="*/ 1541603 h 1697582"/>
                <a:gd name="connsiteX3" fmla="*/ 0 w 1179576"/>
                <a:gd name="connsiteY3" fmla="*/ 1541603 h 1697582"/>
                <a:gd name="connsiteX4" fmla="*/ 0 w 1179576"/>
                <a:gd name="connsiteY4" fmla="*/ 0 h 1697582"/>
                <a:gd name="connsiteX0" fmla="*/ 0 w 1179576"/>
                <a:gd name="connsiteY0" fmla="*/ 0 h 1680936"/>
                <a:gd name="connsiteX1" fmla="*/ 1179576 w 1179576"/>
                <a:gd name="connsiteY1" fmla="*/ 0 h 1680936"/>
                <a:gd name="connsiteX2" fmla="*/ 1179576 w 1179576"/>
                <a:gd name="connsiteY2" fmla="*/ 1541603 h 1680936"/>
                <a:gd name="connsiteX3" fmla="*/ 0 w 1179576"/>
                <a:gd name="connsiteY3" fmla="*/ 1541603 h 1680936"/>
                <a:gd name="connsiteX4" fmla="*/ 0 w 1179576"/>
                <a:gd name="connsiteY4" fmla="*/ 0 h 1680936"/>
                <a:gd name="connsiteX0" fmla="*/ 0 w 1179576"/>
                <a:gd name="connsiteY0" fmla="*/ 0 h 1703497"/>
                <a:gd name="connsiteX1" fmla="*/ 1179576 w 1179576"/>
                <a:gd name="connsiteY1" fmla="*/ 0 h 1703497"/>
                <a:gd name="connsiteX2" fmla="*/ 1179576 w 1179576"/>
                <a:gd name="connsiteY2" fmla="*/ 1541603 h 1703497"/>
                <a:gd name="connsiteX3" fmla="*/ 0 w 1179576"/>
                <a:gd name="connsiteY3" fmla="*/ 1541603 h 1703497"/>
                <a:gd name="connsiteX4" fmla="*/ 0 w 1179576"/>
                <a:gd name="connsiteY4" fmla="*/ 0 h 1703497"/>
                <a:gd name="connsiteX0" fmla="*/ 0 w 1179576"/>
                <a:gd name="connsiteY0" fmla="*/ 0 h 1677720"/>
                <a:gd name="connsiteX1" fmla="*/ 1179576 w 1179576"/>
                <a:gd name="connsiteY1" fmla="*/ 0 h 1677720"/>
                <a:gd name="connsiteX2" fmla="*/ 1179576 w 1179576"/>
                <a:gd name="connsiteY2" fmla="*/ 1541603 h 1677720"/>
                <a:gd name="connsiteX3" fmla="*/ 0 w 1179576"/>
                <a:gd name="connsiteY3" fmla="*/ 1541603 h 1677720"/>
                <a:gd name="connsiteX4" fmla="*/ 0 w 1179576"/>
                <a:gd name="connsiteY4" fmla="*/ 0 h 1677720"/>
                <a:gd name="connsiteX0" fmla="*/ 0 w 1179576"/>
                <a:gd name="connsiteY0" fmla="*/ 0 h 1666062"/>
                <a:gd name="connsiteX1" fmla="*/ 1179576 w 1179576"/>
                <a:gd name="connsiteY1" fmla="*/ 0 h 1666062"/>
                <a:gd name="connsiteX2" fmla="*/ 1179576 w 1179576"/>
                <a:gd name="connsiteY2" fmla="*/ 1541603 h 1666062"/>
                <a:gd name="connsiteX3" fmla="*/ 0 w 1179576"/>
                <a:gd name="connsiteY3" fmla="*/ 1475235 h 1666062"/>
                <a:gd name="connsiteX4" fmla="*/ 0 w 1179576"/>
                <a:gd name="connsiteY4" fmla="*/ 0 h 1666062"/>
                <a:gd name="connsiteX0" fmla="*/ 0 w 1179576"/>
                <a:gd name="connsiteY0" fmla="*/ 0 h 1683925"/>
                <a:gd name="connsiteX1" fmla="*/ 1179576 w 1179576"/>
                <a:gd name="connsiteY1" fmla="*/ 0 h 1683925"/>
                <a:gd name="connsiteX2" fmla="*/ 1179576 w 1179576"/>
                <a:gd name="connsiteY2" fmla="*/ 1541603 h 1683925"/>
                <a:gd name="connsiteX3" fmla="*/ 0 w 1179576"/>
                <a:gd name="connsiteY3" fmla="*/ 1475235 h 1683925"/>
                <a:gd name="connsiteX4" fmla="*/ 0 w 1179576"/>
                <a:gd name="connsiteY4" fmla="*/ 0 h 1683925"/>
                <a:gd name="connsiteX0" fmla="*/ 0 w 1179576"/>
                <a:gd name="connsiteY0" fmla="*/ 0 h 1637376"/>
                <a:gd name="connsiteX1" fmla="*/ 1179576 w 1179576"/>
                <a:gd name="connsiteY1" fmla="*/ 0 h 1637376"/>
                <a:gd name="connsiteX2" fmla="*/ 1179576 w 1179576"/>
                <a:gd name="connsiteY2" fmla="*/ 1541603 h 1637376"/>
                <a:gd name="connsiteX3" fmla="*/ 0 w 1179576"/>
                <a:gd name="connsiteY3" fmla="*/ 1475235 h 1637376"/>
                <a:gd name="connsiteX4" fmla="*/ 0 w 1179576"/>
                <a:gd name="connsiteY4" fmla="*/ 0 h 1637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9576" h="1637376">
                  <a:moveTo>
                    <a:pt x="0" y="0"/>
                  </a:moveTo>
                  <a:lnTo>
                    <a:pt x="1179576" y="0"/>
                  </a:lnTo>
                  <a:lnTo>
                    <a:pt x="1179576" y="1541603"/>
                  </a:lnTo>
                  <a:cubicBezTo>
                    <a:pt x="629359" y="1796406"/>
                    <a:pt x="533302" y="1460487"/>
                    <a:pt x="0" y="1475235"/>
                  </a:cubicBez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10000">
                  <a:srgbClr val="FF41B2">
                    <a:alpha val="0"/>
                  </a:srgbClr>
                </a:gs>
                <a:gs pos="35000">
                  <a:srgbClr val="FF41B2">
                    <a:alpha val="25000"/>
                  </a:srgbClr>
                </a:gs>
                <a:gs pos="97000">
                  <a:srgbClr val="FF6819"/>
                </a:gs>
              </a:gsLst>
              <a:lin ang="3900000" scaled="0"/>
              <a:tileRect/>
            </a:gradFill>
            <a:ln>
              <a:noFill/>
            </a:ln>
            <a:effectLst>
              <a:outerShdw blurRad="266700" dist="38100" dir="2700000" sx="101000" sy="101000" algn="tl" rotWithShape="0">
                <a:srgbClr val="003D61">
                  <a:alpha val="34000"/>
                </a:srgbClr>
              </a:outerShdw>
            </a:effectLst>
          </p:spPr>
          <p:txBody>
            <a:bodyPr rot="0" spcFirstLastPara="0" vertOverflow="overflow" horzOverflow="overflow" vert="horz" wrap="square" lIns="0" tIns="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801688" marR="0" lvl="0" indent="0" algn="l" defTabSz="919163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endParaRP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927DE028-9B02-5E40-B1D1-4974CCFEEAB7}"/>
                </a:ext>
              </a:extLst>
            </p:cNvPr>
            <p:cNvSpPr txBox="1"/>
            <p:nvPr/>
          </p:nvSpPr>
          <p:spPr>
            <a:xfrm>
              <a:off x="10633587" y="753789"/>
              <a:ext cx="1097280" cy="252059"/>
            </a:xfrm>
            <a:prstGeom prst="rect">
              <a:avLst/>
            </a:prstGeom>
            <a:noFill/>
            <a:effectLst/>
          </p:spPr>
          <p:txBody>
            <a:bodyPr wrap="none" lIns="0" tIns="0" rIns="0" bIns="0" rtlCol="0">
              <a:noAutofit/>
            </a:bodyPr>
            <a:lstStyle/>
            <a:p>
              <a:pPr marL="0" marR="0" lvl="0" indent="0" algn="ctr" defTabSz="914400" rtl="0" eaLnBrk="0" fontAlgn="auto" latinLnBrk="0" hangingPunct="0">
                <a:lnSpc>
                  <a:spcPts val="18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ＭＳ Ｐゴシック"/>
                  <a:cs typeface="Arial"/>
                </a:rPr>
                <a:t>New</a:t>
              </a:r>
            </a:p>
          </p:txBody>
        </p:sp>
      </p:grpSp>
      <p:sp>
        <p:nvSpPr>
          <p:cNvPr id="166" name="TextBox 165">
            <a:extLst>
              <a:ext uri="{FF2B5EF4-FFF2-40B4-BE49-F238E27FC236}">
                <a16:creationId xmlns:a16="http://schemas.microsoft.com/office/drawing/2014/main" id="{B14213F6-0706-8A43-99F6-F1A109EFEBF8}"/>
              </a:ext>
            </a:extLst>
          </p:cNvPr>
          <p:cNvSpPr txBox="1"/>
          <p:nvPr/>
        </p:nvSpPr>
        <p:spPr>
          <a:xfrm>
            <a:off x="10196829" y="1660605"/>
            <a:ext cx="1606327" cy="339818"/>
          </a:xfrm>
          <a:prstGeom prst="rect">
            <a:avLst/>
          </a:prstGeom>
          <a:noFill/>
          <a:effectLst/>
        </p:spPr>
        <p:txBody>
          <a:bodyPr wrap="square" lIns="0" tIns="0" rIns="0" bIns="0" rtlCol="0" anchor="t">
            <a:noAutofit/>
          </a:bodyPr>
          <a:lstStyle/>
          <a:p>
            <a:pPr marL="0" marR="0" lvl="0" indent="0" algn="ctr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ＭＳ Ｐゴシック"/>
                <a:cs typeface="+mn-cs"/>
              </a:rPr>
              <a:t>Scripting</a:t>
            </a:r>
          </a:p>
        </p:txBody>
      </p:sp>
      <p:pic>
        <p:nvPicPr>
          <p:cNvPr id="143" name="Picture 142" hidden="1">
            <a:extLst>
              <a:ext uri="{FF2B5EF4-FFF2-40B4-BE49-F238E27FC236}">
                <a16:creationId xmlns:a16="http://schemas.microsoft.com/office/drawing/2014/main" id="{F1C7C34F-F493-D046-8BB4-C9B5972CA297}"/>
              </a:ext>
            </a:extLst>
          </p:cNvPr>
          <p:cNvPicPr>
            <a:picLocks noChangeAspect="1"/>
          </p:cNvPicPr>
          <p:nvPr/>
        </p:nvPicPr>
        <p:blipFill rotWithShape="1">
          <a:blip r:embed="rId21"/>
          <a:srcRect r="49328"/>
          <a:stretch/>
        </p:blipFill>
        <p:spPr>
          <a:xfrm>
            <a:off x="2638745" y="2794434"/>
            <a:ext cx="2499433" cy="2600389"/>
          </a:xfrm>
          <a:prstGeom prst="rect">
            <a:avLst/>
          </a:prstGeom>
        </p:spPr>
      </p:pic>
      <p:sp>
        <p:nvSpPr>
          <p:cNvPr id="111" name="Content Placeholder 12">
            <a:extLst>
              <a:ext uri="{FF2B5EF4-FFF2-40B4-BE49-F238E27FC236}">
                <a16:creationId xmlns:a16="http://schemas.microsoft.com/office/drawing/2014/main" id="{64D532D2-4A3B-3B48-AA76-1FE73820ADFC}"/>
              </a:ext>
            </a:extLst>
          </p:cNvPr>
          <p:cNvSpPr txBox="1">
            <a:spLocks/>
          </p:cNvSpPr>
          <p:nvPr/>
        </p:nvSpPr>
        <p:spPr>
          <a:xfrm>
            <a:off x="10138287" y="4055130"/>
            <a:ext cx="1837813" cy="299760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00B9F2">
                  <a:lumMod val="60000"/>
                  <a:lumOff val="40000"/>
                </a:srgbClr>
              </a:buClr>
              <a:buSzPct val="80000"/>
              <a:buFont typeface="Arial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  <a:t>Notebooks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  <a:t>como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  <a:t> Items</a:t>
            </a:r>
          </a:p>
        </p:txBody>
      </p:sp>
      <p:sp>
        <p:nvSpPr>
          <p:cNvPr id="127" name="Content Placeholder 12">
            <a:extLst>
              <a:ext uri="{FF2B5EF4-FFF2-40B4-BE49-F238E27FC236}">
                <a16:creationId xmlns:a16="http://schemas.microsoft.com/office/drawing/2014/main" id="{64D532D2-4A3B-3B48-AA76-1FE73820ADFC}"/>
              </a:ext>
            </a:extLst>
          </p:cNvPr>
          <p:cNvSpPr txBox="1">
            <a:spLocks/>
          </p:cNvSpPr>
          <p:nvPr/>
        </p:nvSpPr>
        <p:spPr>
          <a:xfrm>
            <a:off x="4105848" y="5891079"/>
            <a:ext cx="4540120" cy="278702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00B9F2">
                  <a:lumMod val="60000"/>
                  <a:lumOff val="40000"/>
                </a:srgbClr>
              </a:buClr>
              <a:buSzPct val="80000"/>
              <a:buFont typeface="Arial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  <a:t>Use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96"/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  <a:t>ArcGIS API for Python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  <a:t>para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  <a:t>realizar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  <a:t> </a:t>
            </a:r>
            <a:r>
              <a:rPr lang="en-US" sz="1400" b="0" dirty="0" err="1">
                <a:solidFill>
                  <a:srgbClr val="FFFF96"/>
                </a:solidFill>
                <a:latin typeface="Arial"/>
                <a:ea typeface="ＭＳ Ｐゴシック"/>
              </a:rPr>
              <a:t>Geoprocesamiento</a:t>
            </a:r>
            <a:r>
              <a:rPr lang="en-US" sz="1400" b="0" dirty="0">
                <a:solidFill>
                  <a:srgbClr val="FFFF96"/>
                </a:solidFill>
                <a:latin typeface="Arial"/>
                <a:ea typeface="ＭＳ Ｐゴシック"/>
              </a:rPr>
              <a:t> </a:t>
            </a:r>
            <a:r>
              <a:rPr lang="en-US" sz="1400" b="0" dirty="0" err="1">
                <a:solidFill>
                  <a:srgbClr val="FFFF96"/>
                </a:solidFill>
                <a:latin typeface="Arial"/>
                <a:ea typeface="ＭＳ Ｐゴシック"/>
              </a:rPr>
              <a:t>en</a:t>
            </a:r>
            <a:r>
              <a:rPr lang="en-US" sz="1400" b="0" dirty="0">
                <a:solidFill>
                  <a:srgbClr val="FFFF96"/>
                </a:solidFill>
                <a:latin typeface="Arial"/>
                <a:ea typeface="ＭＳ Ｐゴシック"/>
              </a:rPr>
              <a:t> el </a:t>
            </a:r>
            <a:r>
              <a:rPr lang="en-US" sz="1400" b="0" dirty="0" err="1">
                <a:solidFill>
                  <a:srgbClr val="FFFF96"/>
                </a:solidFill>
                <a:latin typeface="Arial"/>
                <a:ea typeface="ＭＳ Ｐゴシック"/>
              </a:rPr>
              <a:t>servidor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31651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0951EF-C743-4A85-85CD-06B12D506A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¿Para que realizar Análisis de Datos?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F3DBB1D-52B5-4867-855B-044EF8F38B1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14400" y="1828800"/>
            <a:ext cx="10369296" cy="3429000"/>
          </a:xfrm>
        </p:spPr>
        <p:txBody>
          <a:bodyPr/>
          <a:lstStyle/>
          <a:p>
            <a:r>
              <a:rPr lang="es-CO" dirty="0"/>
              <a:t>Extraer patrones que no son evidentes y son útiles a partir de los datos</a:t>
            </a:r>
          </a:p>
          <a:p>
            <a:pPr marL="0" indent="0">
              <a:buNone/>
            </a:pPr>
            <a:r>
              <a:rPr lang="es-CO" dirty="0"/>
              <a:t> - Procesamiento de grandes volúmenes de datos</a:t>
            </a:r>
          </a:p>
          <a:p>
            <a:pPr marL="0" indent="0">
              <a:buNone/>
            </a:pPr>
            <a:r>
              <a:rPr lang="es-CO" dirty="0"/>
              <a:t> ¿Como?</a:t>
            </a:r>
          </a:p>
          <a:p>
            <a:pPr marL="0" indent="0">
              <a:buNone/>
            </a:pPr>
            <a:r>
              <a:rPr lang="es-CO" dirty="0"/>
              <a:t>-Algoritmos clásicos, análisis espacial, procesamiento </a:t>
            </a:r>
            <a:r>
              <a:rPr lang="es-CO" dirty="0" err="1"/>
              <a:t>raster</a:t>
            </a:r>
            <a:endParaRPr lang="es-CO" dirty="0"/>
          </a:p>
          <a:p>
            <a:pPr marL="0" indent="0">
              <a:buNone/>
            </a:pPr>
            <a:r>
              <a:rPr lang="es-CO" dirty="0"/>
              <a:t> -Uso de técnicas de modelamiento estadístico, matemático y gráfico</a:t>
            </a:r>
          </a:p>
          <a:p>
            <a:pPr marL="0" indent="0">
              <a:buNone/>
            </a:pPr>
            <a:endParaRPr lang="es-CO" dirty="0"/>
          </a:p>
          <a:p>
            <a:pPr marL="0" indent="0">
              <a:buNone/>
            </a:pPr>
            <a:r>
              <a:rPr lang="es-CO" dirty="0"/>
              <a:t>La ciencia de datos espacial adhiere datos espaciales, herramientas, visualización, que no se encuentran presentes en el análisis “tradicional”</a:t>
            </a:r>
          </a:p>
          <a:p>
            <a:pPr marL="0" indent="0">
              <a:buNone/>
            </a:pPr>
            <a:endParaRPr lang="es-CO" dirty="0"/>
          </a:p>
          <a:p>
            <a:r>
              <a:rPr lang="es-CO" dirty="0"/>
              <a:t>Reproducible </a:t>
            </a:r>
            <a:r>
              <a:rPr lang="es-CO" dirty="0" err="1"/>
              <a:t>Research</a:t>
            </a:r>
            <a:r>
              <a:rPr lang="es-CO" dirty="0"/>
              <a:t> (comparta sus análisis, resultados, datos fuente y código)</a:t>
            </a:r>
          </a:p>
        </p:txBody>
      </p:sp>
    </p:spTree>
    <p:extLst>
      <p:ext uri="{BB962C8B-B14F-4D97-AF65-F5344CB8AC3E}">
        <p14:creationId xmlns:p14="http://schemas.microsoft.com/office/powerpoint/2010/main" val="1627521029"/>
      </p:ext>
    </p:extLst>
  </p:cSld>
  <p:clrMapOvr>
    <a:masterClrMapping/>
  </p:clrMapOvr>
  <p:transition spd="med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Oval 245"/>
          <p:cNvSpPr>
            <a:spLocks noChangeAspect="1"/>
          </p:cNvSpPr>
          <p:nvPr/>
        </p:nvSpPr>
        <p:spPr bwMode="auto">
          <a:xfrm rot="2944864">
            <a:off x="7827647" y="791411"/>
            <a:ext cx="3911010" cy="3911010"/>
          </a:xfrm>
          <a:prstGeom prst="ellipse">
            <a:avLst/>
          </a:prstGeom>
          <a:gradFill flip="none" rotWithShape="1">
            <a:gsLst>
              <a:gs pos="0">
                <a:srgbClr val="011944">
                  <a:alpha val="25000"/>
                </a:srgbClr>
              </a:gs>
              <a:gs pos="100000">
                <a:srgbClr val="011944">
                  <a:alpha val="0"/>
                </a:srgbClr>
              </a:gs>
            </a:gsLst>
            <a:lin ang="5400000" scaled="0"/>
            <a:tileRect/>
          </a:gradFill>
          <a:ln w="91440" cap="flat" cmpd="sng" algn="ctr">
            <a:noFill/>
            <a:prstDash val="solid"/>
            <a:round/>
            <a:headEnd type="none" w="med" len="med"/>
            <a:tailEnd type="triangle" w="med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67" b="1" i="0" u="none" strike="noStrike" kern="1200" cap="none" spc="0" normalizeH="0" baseline="0" noProof="0" dirty="0">
              <a:ln w="76200" cmpd="sng">
                <a:solidFill>
                  <a:prstClr val="white"/>
                </a:solidFill>
              </a:ln>
              <a:solidFill>
                <a:srgbClr val="94E6FF"/>
              </a:solidFill>
              <a:effectLst/>
              <a:uLnTx/>
              <a:uFillTx/>
              <a:latin typeface="Arial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74" name="Oval 173"/>
          <p:cNvSpPr>
            <a:spLocks noChangeAspect="1"/>
          </p:cNvSpPr>
          <p:nvPr/>
        </p:nvSpPr>
        <p:spPr bwMode="auto">
          <a:xfrm rot="19412539">
            <a:off x="5373321" y="3320098"/>
            <a:ext cx="3345494" cy="3310780"/>
          </a:xfrm>
          <a:prstGeom prst="ellipse">
            <a:avLst/>
          </a:prstGeom>
          <a:gradFill flip="none" rotWithShape="1">
            <a:gsLst>
              <a:gs pos="0">
                <a:srgbClr val="011944">
                  <a:alpha val="25000"/>
                </a:srgbClr>
              </a:gs>
              <a:gs pos="100000">
                <a:srgbClr val="011944">
                  <a:alpha val="0"/>
                </a:srgbClr>
              </a:gs>
            </a:gsLst>
            <a:lin ang="5400000" scaled="0"/>
            <a:tileRect/>
          </a:gradFill>
          <a:ln w="91440" cap="flat" cmpd="sng" algn="ctr">
            <a:noFill/>
            <a:prstDash val="solid"/>
            <a:round/>
            <a:headEnd type="none" w="med" len="med"/>
            <a:tailEnd type="triangle" w="med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67" b="1" i="0" u="none" strike="noStrike" kern="1200" cap="none" spc="0" normalizeH="0" baseline="0" noProof="0" dirty="0">
              <a:ln w="76200" cmpd="sng">
                <a:solidFill>
                  <a:prstClr val="white"/>
                </a:solidFill>
              </a:ln>
              <a:solidFill>
                <a:srgbClr val="94E6FF"/>
              </a:solidFill>
              <a:effectLst/>
              <a:uLnTx/>
              <a:uFillTx/>
              <a:latin typeface="Arial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391" name="TextBox 390"/>
          <p:cNvSpPr txBox="1"/>
          <p:nvPr/>
        </p:nvSpPr>
        <p:spPr>
          <a:xfrm flipH="1">
            <a:off x="7058422" y="6057028"/>
            <a:ext cx="1088793" cy="400110"/>
          </a:xfrm>
          <a:prstGeom prst="rect">
            <a:avLst/>
          </a:prstGeom>
          <a:noFill/>
          <a:effectLst/>
        </p:spPr>
        <p:txBody>
          <a:bodyPr wrap="square" lIns="0" tIns="45720" rIns="0" bIns="45720" rtlCol="0">
            <a:spAutoFit/>
          </a:bodyPr>
          <a:lstStyle>
            <a:defPPr>
              <a:defRPr lang="en-US"/>
            </a:defPPr>
            <a:lvl1pPr eaLnBrk="0" hangingPunct="0">
              <a:defRPr sz="1000" b="1">
                <a:latin typeface="+mj-lt"/>
                <a:ea typeface="+mj-ea"/>
                <a:cs typeface="Arial"/>
              </a:defRPr>
            </a:lvl1pPr>
          </a:lstStyle>
          <a:p>
            <a:pPr marL="0" marR="0" lvl="0" indent="0" algn="l" defTabSz="4572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B9F2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  <a:t>Big Data </a:t>
            </a:r>
          </a:p>
          <a:p>
            <a:pPr marL="0" marR="0" lvl="0" indent="0" algn="l" defTabSz="4572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B9F2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  <a:t>Computation</a:t>
            </a:r>
          </a:p>
        </p:txBody>
      </p:sp>
      <p:sp>
        <p:nvSpPr>
          <p:cNvPr id="171" name="TextBox 170"/>
          <p:cNvSpPr txBox="1"/>
          <p:nvPr/>
        </p:nvSpPr>
        <p:spPr>
          <a:xfrm flipH="1">
            <a:off x="5551817" y="3524046"/>
            <a:ext cx="2588836" cy="584775"/>
          </a:xfrm>
          <a:prstGeom prst="rect">
            <a:avLst/>
          </a:prstGeom>
          <a:noFill/>
          <a:effectLst/>
        </p:spPr>
        <p:txBody>
          <a:bodyPr wrap="square" lIns="0" tIns="45720" rIns="0" bIns="45720" rtlCol="0">
            <a:spAutoFit/>
          </a:bodyPr>
          <a:lstStyle>
            <a:defPPr>
              <a:defRPr lang="en-US"/>
            </a:defPPr>
            <a:lvl1pPr eaLnBrk="0" hangingPunct="0">
              <a:defRPr sz="1000" b="1">
                <a:latin typeface="+mj-lt"/>
                <a:ea typeface="+mj-ea"/>
                <a:cs typeface="Arial"/>
              </a:defRPr>
            </a:lvl1pPr>
          </a:lstStyle>
          <a:p>
            <a:pPr marL="0" marR="0" lvl="0" indent="0" algn="ctr" defTabSz="4572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0" dirty="0" err="1">
                <a:solidFill>
                  <a:prstClr val="white"/>
                </a:solidFill>
                <a:latin typeface="Arial"/>
                <a:ea typeface="ＭＳ Ｐゴシック"/>
              </a:rPr>
              <a:t>Realice</a:t>
            </a:r>
            <a:r>
              <a:rPr lang="en-US" sz="1600" b="0" dirty="0">
                <a:solidFill>
                  <a:prstClr val="white"/>
                </a:solidFill>
                <a:latin typeface="Arial"/>
                <a:ea typeface="ＭＳ Ｐゴシック"/>
              </a:rPr>
              <a:t> el </a:t>
            </a:r>
            <a:r>
              <a:rPr lang="en-US" sz="1600" b="0" dirty="0" err="1">
                <a:solidFill>
                  <a:prstClr val="white"/>
                </a:solidFill>
                <a:latin typeface="Arial"/>
                <a:ea typeface="ＭＳ Ｐゴシック"/>
              </a:rPr>
              <a:t>procesamiento</a:t>
            </a:r>
            <a:r>
              <a:rPr lang="en-US" sz="1600" b="0" dirty="0">
                <a:solidFill>
                  <a:prstClr val="white"/>
                </a:solidFill>
                <a:latin typeface="Arial"/>
                <a:ea typeface="ＭＳ Ｐゴシック"/>
              </a:rPr>
              <a:t> </a:t>
            </a:r>
            <a:r>
              <a:rPr lang="en-US" sz="1600" b="0" dirty="0" err="1">
                <a:solidFill>
                  <a:prstClr val="white"/>
                </a:solidFill>
                <a:latin typeface="Arial"/>
                <a:ea typeface="ＭＳ Ｐゴシック"/>
              </a:rPr>
              <a:t>sobre</a:t>
            </a:r>
            <a:r>
              <a:rPr lang="en-US" sz="1600" b="0" dirty="0">
                <a:solidFill>
                  <a:prstClr val="white"/>
                </a:solidFill>
                <a:latin typeface="Arial"/>
                <a:ea typeface="ＭＳ Ｐゴシック"/>
              </a:rPr>
              <a:t> </a:t>
            </a:r>
            <a:r>
              <a:rPr lang="en-US" sz="1600" b="0" dirty="0" err="1">
                <a:solidFill>
                  <a:prstClr val="white"/>
                </a:solidFill>
                <a:latin typeface="Arial"/>
                <a:ea typeface="ＭＳ Ｐゴシック"/>
              </a:rPr>
              <a:t>toda</a:t>
            </a:r>
            <a:r>
              <a:rPr lang="en-US" sz="1600" b="0" dirty="0">
                <a:solidFill>
                  <a:prstClr val="white"/>
                </a:solidFill>
                <a:latin typeface="Arial"/>
                <a:ea typeface="ＭＳ Ｐゴシック"/>
              </a:rPr>
              <a:t> la </a:t>
            </a:r>
            <a:r>
              <a:rPr lang="en-US" sz="1600" b="0" dirty="0" err="1">
                <a:solidFill>
                  <a:prstClr val="white"/>
                </a:solidFill>
                <a:latin typeface="Arial"/>
                <a:ea typeface="ＭＳ Ｐゴシック"/>
              </a:rPr>
              <a:t>plataforma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ＭＳ Ｐゴシック"/>
              <a:cs typeface="Arial"/>
            </a:endParaRPr>
          </a:p>
        </p:txBody>
      </p:sp>
      <p:sp>
        <p:nvSpPr>
          <p:cNvPr id="176" name="Title 1"/>
          <p:cNvSpPr txBox="1">
            <a:spLocks/>
          </p:cNvSpPr>
          <p:nvPr/>
        </p:nvSpPr>
        <p:spPr>
          <a:xfrm>
            <a:off x="0" y="0"/>
            <a:ext cx="12208934" cy="1097149"/>
          </a:xfrm>
          <a:prstGeom prst="rect">
            <a:avLst/>
          </a:prstGeom>
          <a:gradFill flip="none" rotWithShape="1">
            <a:gsLst>
              <a:gs pos="39000">
                <a:schemeClr val="tx1">
                  <a:lumMod val="9000"/>
                  <a:alpha val="0"/>
                </a:schemeClr>
              </a:gs>
              <a:gs pos="100000">
                <a:schemeClr val="bg2">
                  <a:lumMod val="50000"/>
                </a:schemeClr>
              </a:gs>
            </a:gsLst>
            <a:lin ang="6000000" scaled="0"/>
            <a:tileRect/>
          </a:gradFill>
          <a:ln>
            <a:noFill/>
          </a:ln>
        </p:spPr>
        <p:txBody>
          <a:bodyPr lIns="0" rIns="0" anchor="ctr">
            <a:noAutofit/>
          </a:bodyPr>
          <a:lstStyle>
            <a:defPPr>
              <a:defRPr lang="en-US"/>
            </a:defPPr>
            <a:lvl1pPr marL="801688" defTabSz="919163">
              <a:lnSpc>
                <a:spcPct val="100000"/>
              </a:lnSpc>
              <a:spcBef>
                <a:spcPct val="0"/>
              </a:spcBef>
              <a:buNone/>
              <a:defRPr kumimoji="0" sz="10400" b="0" i="0" cap="none" baseline="0">
                <a:solidFill>
                  <a:srgbClr val="FFFFFF"/>
                </a:solidFill>
                <a:effectLst/>
                <a:latin typeface="+mj-lt"/>
                <a:ea typeface="+mj-ea"/>
                <a:cs typeface="Arial"/>
              </a:defRPr>
            </a:lvl1pPr>
          </a:lstStyle>
          <a:p>
            <a:pPr marL="801688" marR="0" lvl="0" indent="0" algn="l" defTabSz="91916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ＭＳ Ｐゴシック"/>
              <a:cs typeface="Arial"/>
            </a:endParaRPr>
          </a:p>
        </p:txBody>
      </p:sp>
      <p:sp>
        <p:nvSpPr>
          <p:cNvPr id="177" name="Title 3"/>
          <p:cNvSpPr txBox="1">
            <a:spLocks/>
          </p:cNvSpPr>
          <p:nvPr/>
        </p:nvSpPr>
        <p:spPr>
          <a:xfrm>
            <a:off x="682752" y="290142"/>
            <a:ext cx="11293348" cy="461665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ＭＳ Ｐゴシック"/>
                <a:cs typeface="ＭＳ Ｐゴシック"/>
              </a:rPr>
              <a:t>Funciones</a:t>
            </a:r>
            <a:r>
              <a:rPr kumimoji="0" lang="en-US" sz="3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ＭＳ Ｐゴシック"/>
                <a:cs typeface="ＭＳ Ｐゴシック"/>
              </a:rPr>
              <a:t> raster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96"/>
              </a:solidFill>
              <a:effectLst/>
              <a:uLnTx/>
              <a:uFillTx/>
              <a:latin typeface="Arial"/>
              <a:ea typeface="ＭＳ Ｐゴシック"/>
              <a:cs typeface="Arial"/>
            </a:endParaRPr>
          </a:p>
        </p:txBody>
      </p:sp>
      <p:sp>
        <p:nvSpPr>
          <p:cNvPr id="152" name="Rectangle 151"/>
          <p:cNvSpPr>
            <a:spLocks noChangeArrowheads="1"/>
          </p:cNvSpPr>
          <p:nvPr/>
        </p:nvSpPr>
        <p:spPr bwMode="auto">
          <a:xfrm>
            <a:off x="8171395" y="5739300"/>
            <a:ext cx="1031579" cy="545480"/>
          </a:xfrm>
          <a:prstGeom prst="rect">
            <a:avLst/>
          </a:prstGeom>
          <a:noFill/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91440" tIns="91440" rIns="91440" bIns="9144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B9F2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/>
                <a:ea typeface="ＭＳ Ｐゴシック"/>
                <a:cs typeface="+mn-cs"/>
              </a:rPr>
              <a:t>API for 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B9F2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/>
                <a:ea typeface="ＭＳ Ｐゴシック"/>
                <a:cs typeface="+mn-cs"/>
              </a:rPr>
              <a:t>Python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A5764A-539A-2144-84F0-1C80F0E84DA5}"/>
              </a:ext>
            </a:extLst>
          </p:cNvPr>
          <p:cNvSpPr txBox="1"/>
          <p:nvPr/>
        </p:nvSpPr>
        <p:spPr>
          <a:xfrm>
            <a:off x="4899819" y="6696977"/>
            <a:ext cx="0" cy="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marL="0" marR="0" lvl="0" indent="0" algn="l" defTabSz="457200" rtl="0" eaLnBrk="0" fontAlgn="auto" latinLnBrk="0" hangingPunct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ＭＳ Ｐゴシック"/>
              <a:cs typeface="+mn-cs"/>
            </a:endParaRPr>
          </a:p>
        </p:txBody>
      </p:sp>
      <p:pic>
        <p:nvPicPr>
          <p:cNvPr id="134" name="Picture 133">
            <a:extLst>
              <a:ext uri="{FF2B5EF4-FFF2-40B4-BE49-F238E27FC236}">
                <a16:creationId xmlns:a16="http://schemas.microsoft.com/office/drawing/2014/main" id="{3294DB0C-D4D1-DF4C-A5C6-EB76F33C6A4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93239" y="2735710"/>
            <a:ext cx="1312624" cy="960504"/>
          </a:xfrm>
          <a:prstGeom prst="rect">
            <a:avLst/>
          </a:prstGeom>
          <a:ln>
            <a:noFill/>
          </a:ln>
          <a:effectLst>
            <a:outerShdw blurRad="127000" sx="106000" sy="106000" algn="ctr" rotWithShape="0">
              <a:prstClr val="black">
                <a:alpha val="19000"/>
              </a:prstClr>
            </a:outerShdw>
          </a:effectLst>
        </p:spPr>
      </p:pic>
      <p:grpSp>
        <p:nvGrpSpPr>
          <p:cNvPr id="153" name="Group 152">
            <a:extLst>
              <a:ext uri="{FF2B5EF4-FFF2-40B4-BE49-F238E27FC236}">
                <a16:creationId xmlns:a16="http://schemas.microsoft.com/office/drawing/2014/main" id="{8E6CEA1C-4A41-3C4F-8898-53A75DC1E7D3}"/>
              </a:ext>
            </a:extLst>
          </p:cNvPr>
          <p:cNvGrpSpPr>
            <a:grpSpLocks noChangeAspect="1"/>
          </p:cNvGrpSpPr>
          <p:nvPr/>
        </p:nvGrpSpPr>
        <p:grpSpPr>
          <a:xfrm>
            <a:off x="7398182" y="5491757"/>
            <a:ext cx="571509" cy="686175"/>
            <a:chOff x="6854025" y="-1724367"/>
            <a:chExt cx="996950" cy="1196975"/>
          </a:xfrm>
        </p:grpSpPr>
        <p:sp>
          <p:nvSpPr>
            <p:cNvPr id="154" name="Freeform 50">
              <a:extLst>
                <a:ext uri="{FF2B5EF4-FFF2-40B4-BE49-F238E27FC236}">
                  <a16:creationId xmlns:a16="http://schemas.microsoft.com/office/drawing/2014/main" id="{C0B0FA5A-8B59-354F-980B-10E5EFB9BEE4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4025" y="-1724367"/>
              <a:ext cx="892175" cy="1035050"/>
            </a:xfrm>
            <a:custGeom>
              <a:avLst/>
              <a:gdLst>
                <a:gd name="T0" fmla="*/ 2809 w 2809"/>
                <a:gd name="T1" fmla="*/ 846 h 3261"/>
                <a:gd name="T2" fmla="*/ 2498 w 2809"/>
                <a:gd name="T3" fmla="*/ 1714 h 3261"/>
                <a:gd name="T4" fmla="*/ 2444 w 2809"/>
                <a:gd name="T5" fmla="*/ 1693 h 3261"/>
                <a:gd name="T6" fmla="*/ 2386 w 2809"/>
                <a:gd name="T7" fmla="*/ 1693 h 3261"/>
                <a:gd name="T8" fmla="*/ 2332 w 2809"/>
                <a:gd name="T9" fmla="*/ 1714 h 3261"/>
                <a:gd name="T10" fmla="*/ 1648 w 2809"/>
                <a:gd name="T11" fmla="*/ 2131 h 3261"/>
                <a:gd name="T12" fmla="*/ 1620 w 2809"/>
                <a:gd name="T13" fmla="*/ 2171 h 3261"/>
                <a:gd name="T14" fmla="*/ 1610 w 2809"/>
                <a:gd name="T15" fmla="*/ 2219 h 3261"/>
                <a:gd name="T16" fmla="*/ 1620 w 2809"/>
                <a:gd name="T17" fmla="*/ 2266 h 3261"/>
                <a:gd name="T18" fmla="*/ 1648 w 2809"/>
                <a:gd name="T19" fmla="*/ 2307 h 3261"/>
                <a:gd name="T20" fmla="*/ 1817 w 2809"/>
                <a:gd name="T21" fmla="*/ 2413 h 3261"/>
                <a:gd name="T22" fmla="*/ 1648 w 2809"/>
                <a:gd name="T23" fmla="*/ 2518 h 3261"/>
                <a:gd name="T24" fmla="*/ 1620 w 2809"/>
                <a:gd name="T25" fmla="*/ 2558 h 3261"/>
                <a:gd name="T26" fmla="*/ 1610 w 2809"/>
                <a:gd name="T27" fmla="*/ 2606 h 3261"/>
                <a:gd name="T28" fmla="*/ 1620 w 2809"/>
                <a:gd name="T29" fmla="*/ 2655 h 3261"/>
                <a:gd name="T30" fmla="*/ 1648 w 2809"/>
                <a:gd name="T31" fmla="*/ 2694 h 3261"/>
                <a:gd name="T32" fmla="*/ 1790 w 2809"/>
                <a:gd name="T33" fmla="*/ 2783 h 3261"/>
                <a:gd name="T34" fmla="*/ 1782 w 2809"/>
                <a:gd name="T35" fmla="*/ 2826 h 3261"/>
                <a:gd name="T36" fmla="*/ 1679 w 2809"/>
                <a:gd name="T37" fmla="*/ 3048 h 3261"/>
                <a:gd name="T38" fmla="*/ 1570 w 2809"/>
                <a:gd name="T39" fmla="*/ 3051 h 3261"/>
                <a:gd name="T40" fmla="*/ 1513 w 2809"/>
                <a:gd name="T41" fmla="*/ 3077 h 3261"/>
                <a:gd name="T42" fmla="*/ 1475 w 2809"/>
                <a:gd name="T43" fmla="*/ 3126 h 3261"/>
                <a:gd name="T44" fmla="*/ 1461 w 2809"/>
                <a:gd name="T45" fmla="*/ 3187 h 3261"/>
                <a:gd name="T46" fmla="*/ 1341 w 2809"/>
                <a:gd name="T47" fmla="*/ 3261 h 3261"/>
                <a:gd name="T48" fmla="*/ 1281 w 2809"/>
                <a:gd name="T49" fmla="*/ 3248 h 3261"/>
                <a:gd name="T50" fmla="*/ 1138 w 2809"/>
                <a:gd name="T51" fmla="*/ 3250 h 3261"/>
                <a:gd name="T52" fmla="*/ 0 w 2809"/>
                <a:gd name="T53" fmla="*/ 2571 h 3261"/>
                <a:gd name="T54" fmla="*/ 0 w 2809"/>
                <a:gd name="T55" fmla="*/ 2283 h 3261"/>
                <a:gd name="T56" fmla="*/ 0 w 2809"/>
                <a:gd name="T57" fmla="*/ 2029 h 3261"/>
                <a:gd name="T58" fmla="*/ 0 w 2809"/>
                <a:gd name="T59" fmla="*/ 1808 h 3261"/>
                <a:gd name="T60" fmla="*/ 0 w 2809"/>
                <a:gd name="T61" fmla="*/ 1616 h 3261"/>
                <a:gd name="T62" fmla="*/ 0 w 2809"/>
                <a:gd name="T63" fmla="*/ 1451 h 3261"/>
                <a:gd name="T64" fmla="*/ 0 w 2809"/>
                <a:gd name="T65" fmla="*/ 1311 h 3261"/>
                <a:gd name="T66" fmla="*/ 0 w 2809"/>
                <a:gd name="T67" fmla="*/ 1194 h 3261"/>
                <a:gd name="T68" fmla="*/ 0 w 2809"/>
                <a:gd name="T69" fmla="*/ 1100 h 3261"/>
                <a:gd name="T70" fmla="*/ 0 w 2809"/>
                <a:gd name="T71" fmla="*/ 1024 h 3261"/>
                <a:gd name="T72" fmla="*/ 0 w 2809"/>
                <a:gd name="T73" fmla="*/ 965 h 3261"/>
                <a:gd name="T74" fmla="*/ 0 w 2809"/>
                <a:gd name="T75" fmla="*/ 921 h 3261"/>
                <a:gd name="T76" fmla="*/ 0 w 2809"/>
                <a:gd name="T77" fmla="*/ 888 h 3261"/>
                <a:gd name="T78" fmla="*/ 0 w 2809"/>
                <a:gd name="T79" fmla="*/ 867 h 3261"/>
                <a:gd name="T80" fmla="*/ 0 w 2809"/>
                <a:gd name="T81" fmla="*/ 854 h 3261"/>
                <a:gd name="T82" fmla="*/ 0 w 2809"/>
                <a:gd name="T83" fmla="*/ 847 h 3261"/>
                <a:gd name="T84" fmla="*/ 0 w 2809"/>
                <a:gd name="T85" fmla="*/ 844 h 3261"/>
                <a:gd name="T86" fmla="*/ 1404 w 2809"/>
                <a:gd name="T87" fmla="*/ 0 h 3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809" h="3261">
                  <a:moveTo>
                    <a:pt x="1404" y="0"/>
                  </a:moveTo>
                  <a:lnTo>
                    <a:pt x="2809" y="846"/>
                  </a:lnTo>
                  <a:lnTo>
                    <a:pt x="2809" y="1902"/>
                  </a:lnTo>
                  <a:lnTo>
                    <a:pt x="2498" y="1714"/>
                  </a:lnTo>
                  <a:lnTo>
                    <a:pt x="2472" y="1702"/>
                  </a:lnTo>
                  <a:lnTo>
                    <a:pt x="2444" y="1693"/>
                  </a:lnTo>
                  <a:lnTo>
                    <a:pt x="2415" y="1691"/>
                  </a:lnTo>
                  <a:lnTo>
                    <a:pt x="2386" y="1693"/>
                  </a:lnTo>
                  <a:lnTo>
                    <a:pt x="2359" y="1702"/>
                  </a:lnTo>
                  <a:lnTo>
                    <a:pt x="2332" y="1714"/>
                  </a:lnTo>
                  <a:lnTo>
                    <a:pt x="1667" y="2116"/>
                  </a:lnTo>
                  <a:lnTo>
                    <a:pt x="1648" y="2131"/>
                  </a:lnTo>
                  <a:lnTo>
                    <a:pt x="1631" y="2150"/>
                  </a:lnTo>
                  <a:lnTo>
                    <a:pt x="1620" y="2171"/>
                  </a:lnTo>
                  <a:lnTo>
                    <a:pt x="1612" y="2194"/>
                  </a:lnTo>
                  <a:lnTo>
                    <a:pt x="1610" y="2219"/>
                  </a:lnTo>
                  <a:lnTo>
                    <a:pt x="1612" y="2244"/>
                  </a:lnTo>
                  <a:lnTo>
                    <a:pt x="1620" y="2266"/>
                  </a:lnTo>
                  <a:lnTo>
                    <a:pt x="1631" y="2288"/>
                  </a:lnTo>
                  <a:lnTo>
                    <a:pt x="1648" y="2307"/>
                  </a:lnTo>
                  <a:lnTo>
                    <a:pt x="1667" y="2321"/>
                  </a:lnTo>
                  <a:lnTo>
                    <a:pt x="1817" y="2413"/>
                  </a:lnTo>
                  <a:lnTo>
                    <a:pt x="1667" y="2503"/>
                  </a:lnTo>
                  <a:lnTo>
                    <a:pt x="1648" y="2518"/>
                  </a:lnTo>
                  <a:lnTo>
                    <a:pt x="1631" y="2537"/>
                  </a:lnTo>
                  <a:lnTo>
                    <a:pt x="1620" y="2558"/>
                  </a:lnTo>
                  <a:lnTo>
                    <a:pt x="1612" y="2582"/>
                  </a:lnTo>
                  <a:lnTo>
                    <a:pt x="1610" y="2606"/>
                  </a:lnTo>
                  <a:lnTo>
                    <a:pt x="1612" y="2631"/>
                  </a:lnTo>
                  <a:lnTo>
                    <a:pt x="1620" y="2655"/>
                  </a:lnTo>
                  <a:lnTo>
                    <a:pt x="1631" y="2675"/>
                  </a:lnTo>
                  <a:lnTo>
                    <a:pt x="1648" y="2694"/>
                  </a:lnTo>
                  <a:lnTo>
                    <a:pt x="1667" y="2709"/>
                  </a:lnTo>
                  <a:lnTo>
                    <a:pt x="1790" y="2783"/>
                  </a:lnTo>
                  <a:lnTo>
                    <a:pt x="1784" y="2805"/>
                  </a:lnTo>
                  <a:lnTo>
                    <a:pt x="1782" y="2826"/>
                  </a:lnTo>
                  <a:lnTo>
                    <a:pt x="1782" y="2931"/>
                  </a:lnTo>
                  <a:lnTo>
                    <a:pt x="1679" y="3048"/>
                  </a:lnTo>
                  <a:lnTo>
                    <a:pt x="1602" y="3048"/>
                  </a:lnTo>
                  <a:lnTo>
                    <a:pt x="1570" y="3051"/>
                  </a:lnTo>
                  <a:lnTo>
                    <a:pt x="1540" y="3062"/>
                  </a:lnTo>
                  <a:lnTo>
                    <a:pt x="1513" y="3077"/>
                  </a:lnTo>
                  <a:lnTo>
                    <a:pt x="1492" y="3100"/>
                  </a:lnTo>
                  <a:lnTo>
                    <a:pt x="1475" y="3126"/>
                  </a:lnTo>
                  <a:lnTo>
                    <a:pt x="1465" y="3155"/>
                  </a:lnTo>
                  <a:lnTo>
                    <a:pt x="1461" y="3187"/>
                  </a:lnTo>
                  <a:lnTo>
                    <a:pt x="1461" y="3206"/>
                  </a:lnTo>
                  <a:lnTo>
                    <a:pt x="1341" y="3261"/>
                  </a:lnTo>
                  <a:lnTo>
                    <a:pt x="1312" y="3251"/>
                  </a:lnTo>
                  <a:lnTo>
                    <a:pt x="1281" y="3248"/>
                  </a:lnTo>
                  <a:lnTo>
                    <a:pt x="1161" y="3248"/>
                  </a:lnTo>
                  <a:lnTo>
                    <a:pt x="1138" y="3250"/>
                  </a:lnTo>
                  <a:lnTo>
                    <a:pt x="1117" y="3255"/>
                  </a:lnTo>
                  <a:lnTo>
                    <a:pt x="0" y="2571"/>
                  </a:lnTo>
                  <a:lnTo>
                    <a:pt x="0" y="2422"/>
                  </a:lnTo>
                  <a:lnTo>
                    <a:pt x="0" y="2283"/>
                  </a:lnTo>
                  <a:lnTo>
                    <a:pt x="0" y="2152"/>
                  </a:lnTo>
                  <a:lnTo>
                    <a:pt x="0" y="2029"/>
                  </a:lnTo>
                  <a:lnTo>
                    <a:pt x="0" y="1915"/>
                  </a:lnTo>
                  <a:lnTo>
                    <a:pt x="0" y="1808"/>
                  </a:lnTo>
                  <a:lnTo>
                    <a:pt x="0" y="1708"/>
                  </a:lnTo>
                  <a:lnTo>
                    <a:pt x="0" y="1616"/>
                  </a:lnTo>
                  <a:lnTo>
                    <a:pt x="0" y="1530"/>
                  </a:lnTo>
                  <a:lnTo>
                    <a:pt x="0" y="1451"/>
                  </a:lnTo>
                  <a:lnTo>
                    <a:pt x="0" y="1378"/>
                  </a:lnTo>
                  <a:lnTo>
                    <a:pt x="0" y="1311"/>
                  </a:lnTo>
                  <a:lnTo>
                    <a:pt x="0" y="1250"/>
                  </a:lnTo>
                  <a:lnTo>
                    <a:pt x="0" y="1194"/>
                  </a:lnTo>
                  <a:lnTo>
                    <a:pt x="0" y="1144"/>
                  </a:lnTo>
                  <a:lnTo>
                    <a:pt x="0" y="1100"/>
                  </a:lnTo>
                  <a:lnTo>
                    <a:pt x="0" y="1060"/>
                  </a:lnTo>
                  <a:lnTo>
                    <a:pt x="0" y="1024"/>
                  </a:lnTo>
                  <a:lnTo>
                    <a:pt x="0" y="992"/>
                  </a:lnTo>
                  <a:lnTo>
                    <a:pt x="0" y="965"/>
                  </a:lnTo>
                  <a:lnTo>
                    <a:pt x="0" y="941"/>
                  </a:lnTo>
                  <a:lnTo>
                    <a:pt x="0" y="921"/>
                  </a:lnTo>
                  <a:lnTo>
                    <a:pt x="0" y="903"/>
                  </a:lnTo>
                  <a:lnTo>
                    <a:pt x="0" y="888"/>
                  </a:lnTo>
                  <a:lnTo>
                    <a:pt x="0" y="876"/>
                  </a:lnTo>
                  <a:lnTo>
                    <a:pt x="0" y="867"/>
                  </a:lnTo>
                  <a:lnTo>
                    <a:pt x="0" y="860"/>
                  </a:lnTo>
                  <a:lnTo>
                    <a:pt x="0" y="854"/>
                  </a:lnTo>
                  <a:lnTo>
                    <a:pt x="0" y="850"/>
                  </a:lnTo>
                  <a:lnTo>
                    <a:pt x="0" y="847"/>
                  </a:lnTo>
                  <a:lnTo>
                    <a:pt x="0" y="846"/>
                  </a:lnTo>
                  <a:lnTo>
                    <a:pt x="0" y="844"/>
                  </a:lnTo>
                  <a:lnTo>
                    <a:pt x="0" y="844"/>
                  </a:lnTo>
                  <a:lnTo>
                    <a:pt x="1404" y="0"/>
                  </a:lnTo>
                  <a:close/>
                </a:path>
              </a:pathLst>
            </a:custGeom>
            <a:solidFill>
              <a:srgbClr val="FC920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ＭＳ Ｐゴシック"/>
                <a:cs typeface="+mn-cs"/>
              </a:endParaRPr>
            </a:p>
          </p:txBody>
        </p:sp>
        <p:sp>
          <p:nvSpPr>
            <p:cNvPr id="156" name="Freeform 51">
              <a:extLst>
                <a:ext uri="{FF2B5EF4-FFF2-40B4-BE49-F238E27FC236}">
                  <a16:creationId xmlns:a16="http://schemas.microsoft.com/office/drawing/2014/main" id="{B184E75C-0994-A642-A489-DDBA44542E8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854025" y="-1724367"/>
              <a:ext cx="892175" cy="546100"/>
            </a:xfrm>
            <a:custGeom>
              <a:avLst/>
              <a:gdLst>
                <a:gd name="T0" fmla="*/ 1698 w 2809"/>
                <a:gd name="T1" fmla="*/ 1535 h 1717"/>
                <a:gd name="T2" fmla="*/ 1111 w 2809"/>
                <a:gd name="T3" fmla="*/ 1535 h 1717"/>
                <a:gd name="T4" fmla="*/ 1776 w 2809"/>
                <a:gd name="T5" fmla="*/ 1130 h 1717"/>
                <a:gd name="T6" fmla="*/ 1779 w 2809"/>
                <a:gd name="T7" fmla="*/ 1485 h 1717"/>
                <a:gd name="T8" fmla="*/ 1776 w 2809"/>
                <a:gd name="T9" fmla="*/ 1130 h 1717"/>
                <a:gd name="T10" fmla="*/ 1323 w 2809"/>
                <a:gd name="T11" fmla="*/ 1306 h 1717"/>
                <a:gd name="T12" fmla="*/ 744 w 2809"/>
                <a:gd name="T13" fmla="*/ 1308 h 1717"/>
                <a:gd name="T14" fmla="*/ 2146 w 2809"/>
                <a:gd name="T15" fmla="*/ 905 h 1717"/>
                <a:gd name="T16" fmla="*/ 2146 w 2809"/>
                <a:gd name="T17" fmla="*/ 1258 h 1717"/>
                <a:gd name="T18" fmla="*/ 2146 w 2809"/>
                <a:gd name="T19" fmla="*/ 905 h 1717"/>
                <a:gd name="T20" fmla="*/ 1695 w 2809"/>
                <a:gd name="T21" fmla="*/ 1081 h 1717"/>
                <a:gd name="T22" fmla="*/ 1114 w 2809"/>
                <a:gd name="T23" fmla="*/ 1081 h 1717"/>
                <a:gd name="T24" fmla="*/ 663 w 2809"/>
                <a:gd name="T25" fmla="*/ 905 h 1717"/>
                <a:gd name="T26" fmla="*/ 663 w 2809"/>
                <a:gd name="T27" fmla="*/ 1258 h 1717"/>
                <a:gd name="T28" fmla="*/ 663 w 2809"/>
                <a:gd name="T29" fmla="*/ 905 h 1717"/>
                <a:gd name="T30" fmla="*/ 2065 w 2809"/>
                <a:gd name="T31" fmla="*/ 856 h 1717"/>
                <a:gd name="T32" fmla="*/ 1486 w 2809"/>
                <a:gd name="T33" fmla="*/ 856 h 1717"/>
                <a:gd name="T34" fmla="*/ 1033 w 2809"/>
                <a:gd name="T35" fmla="*/ 680 h 1717"/>
                <a:gd name="T36" fmla="*/ 1033 w 2809"/>
                <a:gd name="T37" fmla="*/ 1033 h 1717"/>
                <a:gd name="T38" fmla="*/ 1033 w 2809"/>
                <a:gd name="T39" fmla="*/ 680 h 1717"/>
                <a:gd name="T40" fmla="*/ 581 w 2809"/>
                <a:gd name="T41" fmla="*/ 856 h 1717"/>
                <a:gd name="T42" fmla="*/ 0 w 2809"/>
                <a:gd name="T43" fmla="*/ 846 h 1717"/>
                <a:gd name="T44" fmla="*/ 2524 w 2809"/>
                <a:gd name="T45" fmla="*/ 675 h 1717"/>
                <a:gd name="T46" fmla="*/ 2513 w 2809"/>
                <a:gd name="T47" fmla="*/ 1030 h 1717"/>
                <a:gd name="T48" fmla="*/ 2524 w 2809"/>
                <a:gd name="T49" fmla="*/ 675 h 1717"/>
                <a:gd name="T50" fmla="*/ 1695 w 2809"/>
                <a:gd name="T51" fmla="*/ 630 h 1717"/>
                <a:gd name="T52" fmla="*/ 1114 w 2809"/>
                <a:gd name="T53" fmla="*/ 630 h 1717"/>
                <a:gd name="T54" fmla="*/ 2152 w 2809"/>
                <a:gd name="T55" fmla="*/ 450 h 1717"/>
                <a:gd name="T56" fmla="*/ 2146 w 2809"/>
                <a:gd name="T57" fmla="*/ 806 h 1717"/>
                <a:gd name="T58" fmla="*/ 2152 w 2809"/>
                <a:gd name="T59" fmla="*/ 450 h 1717"/>
                <a:gd name="T60" fmla="*/ 952 w 2809"/>
                <a:gd name="T61" fmla="*/ 630 h 1717"/>
                <a:gd name="T62" fmla="*/ 366 w 2809"/>
                <a:gd name="T63" fmla="*/ 625 h 1717"/>
                <a:gd name="T64" fmla="*/ 1779 w 2809"/>
                <a:gd name="T65" fmla="*/ 226 h 1717"/>
                <a:gd name="T66" fmla="*/ 1776 w 2809"/>
                <a:gd name="T67" fmla="*/ 581 h 1717"/>
                <a:gd name="T68" fmla="*/ 1779 w 2809"/>
                <a:gd name="T69" fmla="*/ 226 h 1717"/>
                <a:gd name="T70" fmla="*/ 1323 w 2809"/>
                <a:gd name="T71" fmla="*/ 405 h 1717"/>
                <a:gd name="T72" fmla="*/ 739 w 2809"/>
                <a:gd name="T73" fmla="*/ 401 h 1717"/>
                <a:gd name="T74" fmla="*/ 1404 w 2809"/>
                <a:gd name="T75" fmla="*/ 0 h 1717"/>
                <a:gd name="T76" fmla="*/ 1404 w 2809"/>
                <a:gd name="T77" fmla="*/ 355 h 1717"/>
                <a:gd name="T78" fmla="*/ 1404 w 2809"/>
                <a:gd name="T79" fmla="*/ 0 h 17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809" h="1717">
                  <a:moveTo>
                    <a:pt x="1404" y="1356"/>
                  </a:moveTo>
                  <a:lnTo>
                    <a:pt x="1698" y="1535"/>
                  </a:lnTo>
                  <a:lnTo>
                    <a:pt x="1404" y="1717"/>
                  </a:lnTo>
                  <a:lnTo>
                    <a:pt x="1111" y="1535"/>
                  </a:lnTo>
                  <a:lnTo>
                    <a:pt x="1404" y="1356"/>
                  </a:lnTo>
                  <a:close/>
                  <a:moveTo>
                    <a:pt x="1776" y="1130"/>
                  </a:moveTo>
                  <a:lnTo>
                    <a:pt x="2065" y="1308"/>
                  </a:lnTo>
                  <a:lnTo>
                    <a:pt x="1779" y="1485"/>
                  </a:lnTo>
                  <a:lnTo>
                    <a:pt x="1486" y="1306"/>
                  </a:lnTo>
                  <a:lnTo>
                    <a:pt x="1776" y="1130"/>
                  </a:lnTo>
                  <a:close/>
                  <a:moveTo>
                    <a:pt x="1033" y="1130"/>
                  </a:moveTo>
                  <a:lnTo>
                    <a:pt x="1323" y="1306"/>
                  </a:lnTo>
                  <a:lnTo>
                    <a:pt x="1030" y="1485"/>
                  </a:lnTo>
                  <a:lnTo>
                    <a:pt x="744" y="1308"/>
                  </a:lnTo>
                  <a:lnTo>
                    <a:pt x="1033" y="1130"/>
                  </a:lnTo>
                  <a:close/>
                  <a:moveTo>
                    <a:pt x="2146" y="905"/>
                  </a:moveTo>
                  <a:lnTo>
                    <a:pt x="2432" y="1079"/>
                  </a:lnTo>
                  <a:lnTo>
                    <a:pt x="2146" y="1258"/>
                  </a:lnTo>
                  <a:lnTo>
                    <a:pt x="1857" y="1081"/>
                  </a:lnTo>
                  <a:lnTo>
                    <a:pt x="2146" y="905"/>
                  </a:lnTo>
                  <a:close/>
                  <a:moveTo>
                    <a:pt x="1404" y="905"/>
                  </a:moveTo>
                  <a:lnTo>
                    <a:pt x="1695" y="1081"/>
                  </a:lnTo>
                  <a:lnTo>
                    <a:pt x="1404" y="1258"/>
                  </a:lnTo>
                  <a:lnTo>
                    <a:pt x="1114" y="1081"/>
                  </a:lnTo>
                  <a:lnTo>
                    <a:pt x="1404" y="905"/>
                  </a:lnTo>
                  <a:close/>
                  <a:moveTo>
                    <a:pt x="663" y="905"/>
                  </a:moveTo>
                  <a:lnTo>
                    <a:pt x="952" y="1081"/>
                  </a:lnTo>
                  <a:lnTo>
                    <a:pt x="663" y="1258"/>
                  </a:lnTo>
                  <a:lnTo>
                    <a:pt x="376" y="1079"/>
                  </a:lnTo>
                  <a:lnTo>
                    <a:pt x="663" y="905"/>
                  </a:lnTo>
                  <a:close/>
                  <a:moveTo>
                    <a:pt x="1776" y="680"/>
                  </a:moveTo>
                  <a:lnTo>
                    <a:pt x="2065" y="856"/>
                  </a:lnTo>
                  <a:lnTo>
                    <a:pt x="1776" y="1033"/>
                  </a:lnTo>
                  <a:lnTo>
                    <a:pt x="1486" y="856"/>
                  </a:lnTo>
                  <a:lnTo>
                    <a:pt x="1776" y="680"/>
                  </a:lnTo>
                  <a:close/>
                  <a:moveTo>
                    <a:pt x="1033" y="680"/>
                  </a:moveTo>
                  <a:lnTo>
                    <a:pt x="1323" y="856"/>
                  </a:lnTo>
                  <a:lnTo>
                    <a:pt x="1033" y="1033"/>
                  </a:lnTo>
                  <a:lnTo>
                    <a:pt x="744" y="856"/>
                  </a:lnTo>
                  <a:lnTo>
                    <a:pt x="1033" y="680"/>
                  </a:lnTo>
                  <a:close/>
                  <a:moveTo>
                    <a:pt x="284" y="675"/>
                  </a:moveTo>
                  <a:lnTo>
                    <a:pt x="581" y="856"/>
                  </a:lnTo>
                  <a:lnTo>
                    <a:pt x="295" y="1030"/>
                  </a:lnTo>
                  <a:lnTo>
                    <a:pt x="0" y="846"/>
                  </a:lnTo>
                  <a:lnTo>
                    <a:pt x="284" y="675"/>
                  </a:lnTo>
                  <a:close/>
                  <a:moveTo>
                    <a:pt x="2524" y="675"/>
                  </a:moveTo>
                  <a:lnTo>
                    <a:pt x="2809" y="846"/>
                  </a:lnTo>
                  <a:lnTo>
                    <a:pt x="2513" y="1030"/>
                  </a:lnTo>
                  <a:lnTo>
                    <a:pt x="2227" y="856"/>
                  </a:lnTo>
                  <a:lnTo>
                    <a:pt x="2524" y="675"/>
                  </a:lnTo>
                  <a:close/>
                  <a:moveTo>
                    <a:pt x="1404" y="454"/>
                  </a:moveTo>
                  <a:lnTo>
                    <a:pt x="1695" y="630"/>
                  </a:lnTo>
                  <a:lnTo>
                    <a:pt x="1404" y="806"/>
                  </a:lnTo>
                  <a:lnTo>
                    <a:pt x="1114" y="630"/>
                  </a:lnTo>
                  <a:lnTo>
                    <a:pt x="1404" y="454"/>
                  </a:lnTo>
                  <a:close/>
                  <a:moveTo>
                    <a:pt x="2152" y="450"/>
                  </a:moveTo>
                  <a:lnTo>
                    <a:pt x="2443" y="625"/>
                  </a:lnTo>
                  <a:lnTo>
                    <a:pt x="2146" y="806"/>
                  </a:lnTo>
                  <a:lnTo>
                    <a:pt x="1857" y="630"/>
                  </a:lnTo>
                  <a:lnTo>
                    <a:pt x="2152" y="450"/>
                  </a:lnTo>
                  <a:close/>
                  <a:moveTo>
                    <a:pt x="657" y="450"/>
                  </a:moveTo>
                  <a:lnTo>
                    <a:pt x="952" y="630"/>
                  </a:lnTo>
                  <a:lnTo>
                    <a:pt x="663" y="806"/>
                  </a:lnTo>
                  <a:lnTo>
                    <a:pt x="366" y="625"/>
                  </a:lnTo>
                  <a:lnTo>
                    <a:pt x="657" y="450"/>
                  </a:lnTo>
                  <a:close/>
                  <a:moveTo>
                    <a:pt x="1779" y="226"/>
                  </a:moveTo>
                  <a:lnTo>
                    <a:pt x="2070" y="401"/>
                  </a:lnTo>
                  <a:lnTo>
                    <a:pt x="1776" y="581"/>
                  </a:lnTo>
                  <a:lnTo>
                    <a:pt x="1486" y="405"/>
                  </a:lnTo>
                  <a:lnTo>
                    <a:pt x="1779" y="226"/>
                  </a:lnTo>
                  <a:close/>
                  <a:moveTo>
                    <a:pt x="1030" y="226"/>
                  </a:moveTo>
                  <a:lnTo>
                    <a:pt x="1323" y="405"/>
                  </a:lnTo>
                  <a:lnTo>
                    <a:pt x="1033" y="581"/>
                  </a:lnTo>
                  <a:lnTo>
                    <a:pt x="739" y="401"/>
                  </a:lnTo>
                  <a:lnTo>
                    <a:pt x="1030" y="226"/>
                  </a:lnTo>
                  <a:close/>
                  <a:moveTo>
                    <a:pt x="1404" y="0"/>
                  </a:moveTo>
                  <a:lnTo>
                    <a:pt x="1697" y="177"/>
                  </a:lnTo>
                  <a:lnTo>
                    <a:pt x="1404" y="355"/>
                  </a:lnTo>
                  <a:lnTo>
                    <a:pt x="1111" y="177"/>
                  </a:lnTo>
                  <a:lnTo>
                    <a:pt x="1404" y="0"/>
                  </a:lnTo>
                  <a:close/>
                </a:path>
              </a:pathLst>
            </a:custGeom>
            <a:solidFill>
              <a:srgbClr val="FFC85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ＭＳ Ｐゴシック"/>
                <a:cs typeface="+mn-cs"/>
              </a:endParaRPr>
            </a:p>
          </p:txBody>
        </p:sp>
        <p:sp>
          <p:nvSpPr>
            <p:cNvPr id="157" name="Freeform 52">
              <a:extLst>
                <a:ext uri="{FF2B5EF4-FFF2-40B4-BE49-F238E27FC236}">
                  <a16:creationId xmlns:a16="http://schemas.microsoft.com/office/drawing/2014/main" id="{FECC2650-BA35-FA4E-9048-AF632D2C20A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854025" y="-1424329"/>
              <a:ext cx="433388" cy="735013"/>
            </a:xfrm>
            <a:custGeom>
              <a:avLst/>
              <a:gdLst>
                <a:gd name="T0" fmla="*/ 1365 w 1365"/>
                <a:gd name="T1" fmla="*/ 2137 h 2317"/>
                <a:gd name="T2" fmla="*/ 1341 w 1365"/>
                <a:gd name="T3" fmla="*/ 2317 h 2317"/>
                <a:gd name="T4" fmla="*/ 1281 w 1365"/>
                <a:gd name="T5" fmla="*/ 2304 h 2317"/>
                <a:gd name="T6" fmla="*/ 1140 w 1365"/>
                <a:gd name="T7" fmla="*/ 2305 h 2317"/>
                <a:gd name="T8" fmla="*/ 1083 w 1365"/>
                <a:gd name="T9" fmla="*/ 2286 h 2317"/>
                <a:gd name="T10" fmla="*/ 722 w 1365"/>
                <a:gd name="T11" fmla="*/ 1746 h 2317"/>
                <a:gd name="T12" fmla="*/ 1003 w 1365"/>
                <a:gd name="T13" fmla="*/ 2237 h 2317"/>
                <a:gd name="T14" fmla="*/ 722 w 1365"/>
                <a:gd name="T15" fmla="*/ 2061 h 2317"/>
                <a:gd name="T16" fmla="*/ 1083 w 1365"/>
                <a:gd name="T17" fmla="*/ 1547 h 2317"/>
                <a:gd name="T18" fmla="*/ 1365 w 1365"/>
                <a:gd name="T19" fmla="*/ 2038 h 2317"/>
                <a:gd name="T20" fmla="*/ 1083 w 1365"/>
                <a:gd name="T21" fmla="*/ 1547 h 2317"/>
                <a:gd name="T22" fmla="*/ 642 w 1365"/>
                <a:gd name="T23" fmla="*/ 1697 h 2317"/>
                <a:gd name="T24" fmla="*/ 361 w 1365"/>
                <a:gd name="T25" fmla="*/ 1846 h 2317"/>
                <a:gd name="T26" fmla="*/ 722 w 1365"/>
                <a:gd name="T27" fmla="*/ 1328 h 2317"/>
                <a:gd name="T28" fmla="*/ 1003 w 1365"/>
                <a:gd name="T29" fmla="*/ 1819 h 2317"/>
                <a:gd name="T30" fmla="*/ 722 w 1365"/>
                <a:gd name="T31" fmla="*/ 1328 h 2317"/>
                <a:gd name="T32" fmla="*/ 281 w 1365"/>
                <a:gd name="T33" fmla="*/ 1478 h 2317"/>
                <a:gd name="T34" fmla="*/ 0 w 1365"/>
                <a:gd name="T35" fmla="*/ 1627 h 2317"/>
                <a:gd name="T36" fmla="*/ 1083 w 1365"/>
                <a:gd name="T37" fmla="*/ 1129 h 2317"/>
                <a:gd name="T38" fmla="*/ 1365 w 1365"/>
                <a:gd name="T39" fmla="*/ 1620 h 2317"/>
                <a:gd name="T40" fmla="*/ 1083 w 1365"/>
                <a:gd name="T41" fmla="*/ 1129 h 2317"/>
                <a:gd name="T42" fmla="*/ 642 w 1365"/>
                <a:gd name="T43" fmla="*/ 1279 h 2317"/>
                <a:gd name="T44" fmla="*/ 361 w 1365"/>
                <a:gd name="T45" fmla="*/ 1428 h 2317"/>
                <a:gd name="T46" fmla="*/ 722 w 1365"/>
                <a:gd name="T47" fmla="*/ 910 h 2317"/>
                <a:gd name="T48" fmla="*/ 1003 w 1365"/>
                <a:gd name="T49" fmla="*/ 1400 h 2317"/>
                <a:gd name="T50" fmla="*/ 722 w 1365"/>
                <a:gd name="T51" fmla="*/ 910 h 2317"/>
                <a:gd name="T52" fmla="*/ 281 w 1365"/>
                <a:gd name="T53" fmla="*/ 1060 h 2317"/>
                <a:gd name="T54" fmla="*/ 0 w 1365"/>
                <a:gd name="T55" fmla="*/ 1209 h 2317"/>
                <a:gd name="T56" fmla="*/ 361 w 1365"/>
                <a:gd name="T57" fmla="*/ 690 h 2317"/>
                <a:gd name="T58" fmla="*/ 642 w 1365"/>
                <a:gd name="T59" fmla="*/ 1181 h 2317"/>
                <a:gd name="T60" fmla="*/ 361 w 1365"/>
                <a:gd name="T61" fmla="*/ 690 h 2317"/>
                <a:gd name="T62" fmla="*/ 1365 w 1365"/>
                <a:gd name="T63" fmla="*/ 859 h 2317"/>
                <a:gd name="T64" fmla="*/ 1083 w 1365"/>
                <a:gd name="T65" fmla="*/ 1031 h 2317"/>
                <a:gd name="T66" fmla="*/ 0 w 1365"/>
                <a:gd name="T67" fmla="*/ 471 h 2317"/>
                <a:gd name="T68" fmla="*/ 281 w 1365"/>
                <a:gd name="T69" fmla="*/ 961 h 2317"/>
                <a:gd name="T70" fmla="*/ 0 w 1365"/>
                <a:gd name="T71" fmla="*/ 471 h 2317"/>
                <a:gd name="T72" fmla="*/ 1003 w 1365"/>
                <a:gd name="T73" fmla="*/ 632 h 2317"/>
                <a:gd name="T74" fmla="*/ 722 w 1365"/>
                <a:gd name="T75" fmla="*/ 811 h 2317"/>
                <a:gd name="T76" fmla="*/ 361 w 1365"/>
                <a:gd name="T77" fmla="*/ 228 h 2317"/>
                <a:gd name="T78" fmla="*/ 642 w 1365"/>
                <a:gd name="T79" fmla="*/ 763 h 2317"/>
                <a:gd name="T80" fmla="*/ 361 w 1365"/>
                <a:gd name="T81" fmla="*/ 228 h 2317"/>
                <a:gd name="T82" fmla="*/ 281 w 1365"/>
                <a:gd name="T83" fmla="*/ 178 h 2317"/>
                <a:gd name="T84" fmla="*/ 0 w 1365"/>
                <a:gd name="T85" fmla="*/ 372 h 2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365" h="2317">
                  <a:moveTo>
                    <a:pt x="1083" y="1967"/>
                  </a:moveTo>
                  <a:lnTo>
                    <a:pt x="1365" y="2137"/>
                  </a:lnTo>
                  <a:lnTo>
                    <a:pt x="1365" y="2306"/>
                  </a:lnTo>
                  <a:lnTo>
                    <a:pt x="1341" y="2317"/>
                  </a:lnTo>
                  <a:lnTo>
                    <a:pt x="1312" y="2307"/>
                  </a:lnTo>
                  <a:lnTo>
                    <a:pt x="1281" y="2304"/>
                  </a:lnTo>
                  <a:lnTo>
                    <a:pt x="1161" y="2304"/>
                  </a:lnTo>
                  <a:lnTo>
                    <a:pt x="1140" y="2305"/>
                  </a:lnTo>
                  <a:lnTo>
                    <a:pt x="1121" y="2310"/>
                  </a:lnTo>
                  <a:lnTo>
                    <a:pt x="1083" y="2286"/>
                  </a:lnTo>
                  <a:lnTo>
                    <a:pt x="1083" y="1967"/>
                  </a:lnTo>
                  <a:close/>
                  <a:moveTo>
                    <a:pt x="722" y="1746"/>
                  </a:moveTo>
                  <a:lnTo>
                    <a:pt x="1003" y="1918"/>
                  </a:lnTo>
                  <a:lnTo>
                    <a:pt x="1003" y="2237"/>
                  </a:lnTo>
                  <a:lnTo>
                    <a:pt x="713" y="2061"/>
                  </a:lnTo>
                  <a:lnTo>
                    <a:pt x="722" y="2061"/>
                  </a:lnTo>
                  <a:lnTo>
                    <a:pt x="722" y="1746"/>
                  </a:lnTo>
                  <a:close/>
                  <a:moveTo>
                    <a:pt x="1083" y="1547"/>
                  </a:moveTo>
                  <a:lnTo>
                    <a:pt x="1365" y="1719"/>
                  </a:lnTo>
                  <a:lnTo>
                    <a:pt x="1365" y="2038"/>
                  </a:lnTo>
                  <a:lnTo>
                    <a:pt x="1083" y="1868"/>
                  </a:lnTo>
                  <a:lnTo>
                    <a:pt x="1083" y="1547"/>
                  </a:lnTo>
                  <a:close/>
                  <a:moveTo>
                    <a:pt x="361" y="1527"/>
                  </a:moveTo>
                  <a:lnTo>
                    <a:pt x="642" y="1697"/>
                  </a:lnTo>
                  <a:lnTo>
                    <a:pt x="642" y="2018"/>
                  </a:lnTo>
                  <a:lnTo>
                    <a:pt x="361" y="1846"/>
                  </a:lnTo>
                  <a:lnTo>
                    <a:pt x="361" y="1527"/>
                  </a:lnTo>
                  <a:close/>
                  <a:moveTo>
                    <a:pt x="722" y="1328"/>
                  </a:moveTo>
                  <a:lnTo>
                    <a:pt x="1003" y="1499"/>
                  </a:lnTo>
                  <a:lnTo>
                    <a:pt x="1003" y="1819"/>
                  </a:lnTo>
                  <a:lnTo>
                    <a:pt x="722" y="1647"/>
                  </a:lnTo>
                  <a:lnTo>
                    <a:pt x="722" y="1328"/>
                  </a:lnTo>
                  <a:close/>
                  <a:moveTo>
                    <a:pt x="0" y="1307"/>
                  </a:moveTo>
                  <a:lnTo>
                    <a:pt x="281" y="1478"/>
                  </a:lnTo>
                  <a:lnTo>
                    <a:pt x="281" y="1797"/>
                  </a:lnTo>
                  <a:lnTo>
                    <a:pt x="0" y="1627"/>
                  </a:lnTo>
                  <a:lnTo>
                    <a:pt x="0" y="1307"/>
                  </a:lnTo>
                  <a:close/>
                  <a:moveTo>
                    <a:pt x="1083" y="1129"/>
                  </a:moveTo>
                  <a:lnTo>
                    <a:pt x="1365" y="1300"/>
                  </a:lnTo>
                  <a:lnTo>
                    <a:pt x="1365" y="1620"/>
                  </a:lnTo>
                  <a:lnTo>
                    <a:pt x="1083" y="1449"/>
                  </a:lnTo>
                  <a:lnTo>
                    <a:pt x="1083" y="1129"/>
                  </a:lnTo>
                  <a:close/>
                  <a:moveTo>
                    <a:pt x="361" y="1108"/>
                  </a:moveTo>
                  <a:lnTo>
                    <a:pt x="642" y="1279"/>
                  </a:lnTo>
                  <a:lnTo>
                    <a:pt x="642" y="1599"/>
                  </a:lnTo>
                  <a:lnTo>
                    <a:pt x="361" y="1428"/>
                  </a:lnTo>
                  <a:lnTo>
                    <a:pt x="361" y="1108"/>
                  </a:lnTo>
                  <a:close/>
                  <a:moveTo>
                    <a:pt x="722" y="910"/>
                  </a:moveTo>
                  <a:lnTo>
                    <a:pt x="1003" y="1081"/>
                  </a:lnTo>
                  <a:lnTo>
                    <a:pt x="1003" y="1400"/>
                  </a:lnTo>
                  <a:lnTo>
                    <a:pt x="722" y="1229"/>
                  </a:lnTo>
                  <a:lnTo>
                    <a:pt x="722" y="910"/>
                  </a:lnTo>
                  <a:close/>
                  <a:moveTo>
                    <a:pt x="0" y="889"/>
                  </a:moveTo>
                  <a:lnTo>
                    <a:pt x="281" y="1060"/>
                  </a:lnTo>
                  <a:lnTo>
                    <a:pt x="281" y="1379"/>
                  </a:lnTo>
                  <a:lnTo>
                    <a:pt x="0" y="1209"/>
                  </a:lnTo>
                  <a:lnTo>
                    <a:pt x="0" y="889"/>
                  </a:lnTo>
                  <a:close/>
                  <a:moveTo>
                    <a:pt x="361" y="690"/>
                  </a:moveTo>
                  <a:lnTo>
                    <a:pt x="642" y="861"/>
                  </a:lnTo>
                  <a:lnTo>
                    <a:pt x="642" y="1181"/>
                  </a:lnTo>
                  <a:lnTo>
                    <a:pt x="361" y="1010"/>
                  </a:lnTo>
                  <a:lnTo>
                    <a:pt x="361" y="690"/>
                  </a:lnTo>
                  <a:close/>
                  <a:moveTo>
                    <a:pt x="1083" y="683"/>
                  </a:moveTo>
                  <a:lnTo>
                    <a:pt x="1365" y="859"/>
                  </a:lnTo>
                  <a:lnTo>
                    <a:pt x="1365" y="1202"/>
                  </a:lnTo>
                  <a:lnTo>
                    <a:pt x="1083" y="1031"/>
                  </a:lnTo>
                  <a:lnTo>
                    <a:pt x="1083" y="683"/>
                  </a:lnTo>
                  <a:close/>
                  <a:moveTo>
                    <a:pt x="0" y="471"/>
                  </a:moveTo>
                  <a:lnTo>
                    <a:pt x="281" y="641"/>
                  </a:lnTo>
                  <a:lnTo>
                    <a:pt x="281" y="961"/>
                  </a:lnTo>
                  <a:lnTo>
                    <a:pt x="0" y="790"/>
                  </a:lnTo>
                  <a:lnTo>
                    <a:pt x="0" y="471"/>
                  </a:lnTo>
                  <a:close/>
                  <a:moveTo>
                    <a:pt x="722" y="455"/>
                  </a:moveTo>
                  <a:lnTo>
                    <a:pt x="1003" y="632"/>
                  </a:lnTo>
                  <a:lnTo>
                    <a:pt x="1003" y="982"/>
                  </a:lnTo>
                  <a:lnTo>
                    <a:pt x="722" y="811"/>
                  </a:lnTo>
                  <a:lnTo>
                    <a:pt x="722" y="455"/>
                  </a:lnTo>
                  <a:close/>
                  <a:moveTo>
                    <a:pt x="361" y="228"/>
                  </a:moveTo>
                  <a:lnTo>
                    <a:pt x="642" y="404"/>
                  </a:lnTo>
                  <a:lnTo>
                    <a:pt x="642" y="763"/>
                  </a:lnTo>
                  <a:lnTo>
                    <a:pt x="361" y="591"/>
                  </a:lnTo>
                  <a:lnTo>
                    <a:pt x="361" y="228"/>
                  </a:lnTo>
                  <a:close/>
                  <a:moveTo>
                    <a:pt x="0" y="0"/>
                  </a:moveTo>
                  <a:lnTo>
                    <a:pt x="281" y="178"/>
                  </a:lnTo>
                  <a:lnTo>
                    <a:pt x="281" y="542"/>
                  </a:lnTo>
                  <a:lnTo>
                    <a:pt x="0" y="3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B02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ＭＳ Ｐゴシック"/>
                <a:cs typeface="+mn-cs"/>
              </a:endParaRPr>
            </a:p>
          </p:txBody>
        </p:sp>
        <p:sp>
          <p:nvSpPr>
            <p:cNvPr id="158" name="Freeform 53">
              <a:extLst>
                <a:ext uri="{FF2B5EF4-FFF2-40B4-BE49-F238E27FC236}">
                  <a16:creationId xmlns:a16="http://schemas.microsoft.com/office/drawing/2014/main" id="{8E009AC5-DF39-AA4F-94F7-A67506293F5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312813" y="-1424329"/>
              <a:ext cx="433388" cy="720725"/>
            </a:xfrm>
            <a:custGeom>
              <a:avLst/>
              <a:gdLst>
                <a:gd name="T0" fmla="*/ 282 w 1365"/>
                <a:gd name="T1" fmla="*/ 2051 h 2270"/>
                <a:gd name="T2" fmla="*/ 158 w 1365"/>
                <a:gd name="T3" fmla="*/ 2104 h 2270"/>
                <a:gd name="T4" fmla="*/ 96 w 1365"/>
                <a:gd name="T5" fmla="*/ 2118 h 2270"/>
                <a:gd name="T6" fmla="*/ 48 w 1365"/>
                <a:gd name="T7" fmla="*/ 2156 h 2270"/>
                <a:gd name="T8" fmla="*/ 21 w 1365"/>
                <a:gd name="T9" fmla="*/ 2211 h 2270"/>
                <a:gd name="T10" fmla="*/ 17 w 1365"/>
                <a:gd name="T11" fmla="*/ 2262 h 2270"/>
                <a:gd name="T12" fmla="*/ 0 w 1365"/>
                <a:gd name="T13" fmla="*/ 2137 h 2270"/>
                <a:gd name="T14" fmla="*/ 178 w 1365"/>
                <a:gd name="T15" fmla="*/ 1610 h 2270"/>
                <a:gd name="T16" fmla="*/ 166 w 1365"/>
                <a:gd name="T17" fmla="*/ 1662 h 2270"/>
                <a:gd name="T18" fmla="*/ 176 w 1365"/>
                <a:gd name="T19" fmla="*/ 1711 h 2270"/>
                <a:gd name="T20" fmla="*/ 204 w 1365"/>
                <a:gd name="T21" fmla="*/ 1750 h 2270"/>
                <a:gd name="T22" fmla="*/ 282 w 1365"/>
                <a:gd name="T23" fmla="*/ 1800 h 2270"/>
                <a:gd name="T24" fmla="*/ 0 w 1365"/>
                <a:gd name="T25" fmla="*/ 2038 h 2270"/>
                <a:gd name="T26" fmla="*/ 178 w 1365"/>
                <a:gd name="T27" fmla="*/ 1610 h 2270"/>
                <a:gd name="T28" fmla="*/ 282 w 1365"/>
                <a:gd name="T29" fmla="*/ 1137 h 2270"/>
                <a:gd name="T30" fmla="*/ 204 w 1365"/>
                <a:gd name="T31" fmla="*/ 1187 h 2270"/>
                <a:gd name="T32" fmla="*/ 176 w 1365"/>
                <a:gd name="T33" fmla="*/ 1227 h 2270"/>
                <a:gd name="T34" fmla="*/ 166 w 1365"/>
                <a:gd name="T35" fmla="*/ 1275 h 2270"/>
                <a:gd name="T36" fmla="*/ 176 w 1365"/>
                <a:gd name="T37" fmla="*/ 1322 h 2270"/>
                <a:gd name="T38" fmla="*/ 204 w 1365"/>
                <a:gd name="T39" fmla="*/ 1363 h 2270"/>
                <a:gd name="T40" fmla="*/ 282 w 1365"/>
                <a:gd name="T41" fmla="*/ 1413 h 2270"/>
                <a:gd name="T42" fmla="*/ 0 w 1365"/>
                <a:gd name="T43" fmla="*/ 1620 h 2270"/>
                <a:gd name="T44" fmla="*/ 282 w 1365"/>
                <a:gd name="T45" fmla="*/ 1129 h 2270"/>
                <a:gd name="T46" fmla="*/ 643 w 1365"/>
                <a:gd name="T47" fmla="*/ 919 h 2270"/>
                <a:gd name="T48" fmla="*/ 361 w 1365"/>
                <a:gd name="T49" fmla="*/ 1081 h 2270"/>
                <a:gd name="T50" fmla="*/ 1365 w 1365"/>
                <a:gd name="T51" fmla="*/ 889 h 2270"/>
                <a:gd name="T52" fmla="*/ 1308 w 1365"/>
                <a:gd name="T53" fmla="*/ 923 h 2270"/>
                <a:gd name="T54" fmla="*/ 1004 w 1365"/>
                <a:gd name="T55" fmla="*/ 690 h 2270"/>
                <a:gd name="T56" fmla="*/ 987 w 1365"/>
                <a:gd name="T57" fmla="*/ 748 h 2270"/>
                <a:gd name="T58" fmla="*/ 942 w 1365"/>
                <a:gd name="T59" fmla="*/ 749 h 2270"/>
                <a:gd name="T60" fmla="*/ 888 w 1365"/>
                <a:gd name="T61" fmla="*/ 770 h 2270"/>
                <a:gd name="T62" fmla="*/ 723 w 1365"/>
                <a:gd name="T63" fmla="*/ 861 h 2270"/>
                <a:gd name="T64" fmla="*/ 282 w 1365"/>
                <a:gd name="T65" fmla="*/ 683 h 2270"/>
                <a:gd name="T66" fmla="*/ 0 w 1365"/>
                <a:gd name="T67" fmla="*/ 1202 h 2270"/>
                <a:gd name="T68" fmla="*/ 282 w 1365"/>
                <a:gd name="T69" fmla="*/ 683 h 2270"/>
                <a:gd name="T70" fmla="*/ 1365 w 1365"/>
                <a:gd name="T71" fmla="*/ 790 h 2270"/>
                <a:gd name="T72" fmla="*/ 1084 w 1365"/>
                <a:gd name="T73" fmla="*/ 788 h 2270"/>
                <a:gd name="T74" fmla="*/ 1365 w 1365"/>
                <a:gd name="T75" fmla="*/ 471 h 2270"/>
                <a:gd name="T76" fmla="*/ 643 w 1365"/>
                <a:gd name="T77" fmla="*/ 811 h 2270"/>
                <a:gd name="T78" fmla="*/ 361 w 1365"/>
                <a:gd name="T79" fmla="*/ 632 h 2270"/>
                <a:gd name="T80" fmla="*/ 1004 w 1365"/>
                <a:gd name="T81" fmla="*/ 228 h 2270"/>
                <a:gd name="T82" fmla="*/ 723 w 1365"/>
                <a:gd name="T83" fmla="*/ 763 h 2270"/>
                <a:gd name="T84" fmla="*/ 1004 w 1365"/>
                <a:gd name="T85" fmla="*/ 228 h 2270"/>
                <a:gd name="T86" fmla="*/ 1365 w 1365"/>
                <a:gd name="T87" fmla="*/ 372 h 2270"/>
                <a:gd name="T88" fmla="*/ 1084 w 1365"/>
                <a:gd name="T89" fmla="*/ 178 h 2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365" h="2270">
                  <a:moveTo>
                    <a:pt x="282" y="1967"/>
                  </a:moveTo>
                  <a:lnTo>
                    <a:pt x="282" y="2051"/>
                  </a:lnTo>
                  <a:lnTo>
                    <a:pt x="235" y="2104"/>
                  </a:lnTo>
                  <a:lnTo>
                    <a:pt x="158" y="2104"/>
                  </a:lnTo>
                  <a:lnTo>
                    <a:pt x="126" y="2107"/>
                  </a:lnTo>
                  <a:lnTo>
                    <a:pt x="96" y="2118"/>
                  </a:lnTo>
                  <a:lnTo>
                    <a:pt x="69" y="2133"/>
                  </a:lnTo>
                  <a:lnTo>
                    <a:pt x="48" y="2156"/>
                  </a:lnTo>
                  <a:lnTo>
                    <a:pt x="31" y="2182"/>
                  </a:lnTo>
                  <a:lnTo>
                    <a:pt x="21" y="2211"/>
                  </a:lnTo>
                  <a:lnTo>
                    <a:pt x="17" y="2243"/>
                  </a:lnTo>
                  <a:lnTo>
                    <a:pt x="17" y="2262"/>
                  </a:lnTo>
                  <a:lnTo>
                    <a:pt x="0" y="2270"/>
                  </a:lnTo>
                  <a:lnTo>
                    <a:pt x="0" y="2137"/>
                  </a:lnTo>
                  <a:lnTo>
                    <a:pt x="282" y="1967"/>
                  </a:lnTo>
                  <a:close/>
                  <a:moveTo>
                    <a:pt x="178" y="1610"/>
                  </a:moveTo>
                  <a:lnTo>
                    <a:pt x="168" y="1635"/>
                  </a:lnTo>
                  <a:lnTo>
                    <a:pt x="166" y="1662"/>
                  </a:lnTo>
                  <a:lnTo>
                    <a:pt x="168" y="1687"/>
                  </a:lnTo>
                  <a:lnTo>
                    <a:pt x="176" y="1711"/>
                  </a:lnTo>
                  <a:lnTo>
                    <a:pt x="187" y="1731"/>
                  </a:lnTo>
                  <a:lnTo>
                    <a:pt x="204" y="1750"/>
                  </a:lnTo>
                  <a:lnTo>
                    <a:pt x="223" y="1765"/>
                  </a:lnTo>
                  <a:lnTo>
                    <a:pt x="282" y="1800"/>
                  </a:lnTo>
                  <a:lnTo>
                    <a:pt x="282" y="1868"/>
                  </a:lnTo>
                  <a:lnTo>
                    <a:pt x="0" y="2038"/>
                  </a:lnTo>
                  <a:lnTo>
                    <a:pt x="0" y="1719"/>
                  </a:lnTo>
                  <a:lnTo>
                    <a:pt x="178" y="1610"/>
                  </a:lnTo>
                  <a:close/>
                  <a:moveTo>
                    <a:pt x="282" y="1129"/>
                  </a:moveTo>
                  <a:lnTo>
                    <a:pt x="282" y="1137"/>
                  </a:lnTo>
                  <a:lnTo>
                    <a:pt x="223" y="1172"/>
                  </a:lnTo>
                  <a:lnTo>
                    <a:pt x="204" y="1187"/>
                  </a:lnTo>
                  <a:lnTo>
                    <a:pt x="187" y="1206"/>
                  </a:lnTo>
                  <a:lnTo>
                    <a:pt x="176" y="1227"/>
                  </a:lnTo>
                  <a:lnTo>
                    <a:pt x="168" y="1250"/>
                  </a:lnTo>
                  <a:lnTo>
                    <a:pt x="166" y="1275"/>
                  </a:lnTo>
                  <a:lnTo>
                    <a:pt x="168" y="1300"/>
                  </a:lnTo>
                  <a:lnTo>
                    <a:pt x="176" y="1322"/>
                  </a:lnTo>
                  <a:lnTo>
                    <a:pt x="187" y="1344"/>
                  </a:lnTo>
                  <a:lnTo>
                    <a:pt x="204" y="1363"/>
                  </a:lnTo>
                  <a:lnTo>
                    <a:pt x="223" y="1377"/>
                  </a:lnTo>
                  <a:lnTo>
                    <a:pt x="282" y="1413"/>
                  </a:lnTo>
                  <a:lnTo>
                    <a:pt x="282" y="1449"/>
                  </a:lnTo>
                  <a:lnTo>
                    <a:pt x="0" y="1620"/>
                  </a:lnTo>
                  <a:lnTo>
                    <a:pt x="0" y="1300"/>
                  </a:lnTo>
                  <a:lnTo>
                    <a:pt x="282" y="1129"/>
                  </a:lnTo>
                  <a:close/>
                  <a:moveTo>
                    <a:pt x="643" y="910"/>
                  </a:moveTo>
                  <a:lnTo>
                    <a:pt x="643" y="919"/>
                  </a:lnTo>
                  <a:lnTo>
                    <a:pt x="361" y="1089"/>
                  </a:lnTo>
                  <a:lnTo>
                    <a:pt x="361" y="1081"/>
                  </a:lnTo>
                  <a:lnTo>
                    <a:pt x="643" y="910"/>
                  </a:lnTo>
                  <a:close/>
                  <a:moveTo>
                    <a:pt x="1365" y="889"/>
                  </a:moveTo>
                  <a:lnTo>
                    <a:pt x="1365" y="958"/>
                  </a:lnTo>
                  <a:lnTo>
                    <a:pt x="1308" y="923"/>
                  </a:lnTo>
                  <a:lnTo>
                    <a:pt x="1365" y="889"/>
                  </a:lnTo>
                  <a:close/>
                  <a:moveTo>
                    <a:pt x="1004" y="690"/>
                  </a:moveTo>
                  <a:lnTo>
                    <a:pt x="1004" y="751"/>
                  </a:lnTo>
                  <a:lnTo>
                    <a:pt x="987" y="748"/>
                  </a:lnTo>
                  <a:lnTo>
                    <a:pt x="971" y="747"/>
                  </a:lnTo>
                  <a:lnTo>
                    <a:pt x="942" y="749"/>
                  </a:lnTo>
                  <a:lnTo>
                    <a:pt x="915" y="758"/>
                  </a:lnTo>
                  <a:lnTo>
                    <a:pt x="888" y="770"/>
                  </a:lnTo>
                  <a:lnTo>
                    <a:pt x="723" y="870"/>
                  </a:lnTo>
                  <a:lnTo>
                    <a:pt x="723" y="861"/>
                  </a:lnTo>
                  <a:lnTo>
                    <a:pt x="1004" y="690"/>
                  </a:lnTo>
                  <a:close/>
                  <a:moveTo>
                    <a:pt x="282" y="683"/>
                  </a:moveTo>
                  <a:lnTo>
                    <a:pt x="282" y="1031"/>
                  </a:lnTo>
                  <a:lnTo>
                    <a:pt x="0" y="1202"/>
                  </a:lnTo>
                  <a:lnTo>
                    <a:pt x="0" y="859"/>
                  </a:lnTo>
                  <a:lnTo>
                    <a:pt x="282" y="683"/>
                  </a:lnTo>
                  <a:close/>
                  <a:moveTo>
                    <a:pt x="1365" y="471"/>
                  </a:moveTo>
                  <a:lnTo>
                    <a:pt x="1365" y="790"/>
                  </a:lnTo>
                  <a:lnTo>
                    <a:pt x="1227" y="875"/>
                  </a:lnTo>
                  <a:lnTo>
                    <a:pt x="1084" y="788"/>
                  </a:lnTo>
                  <a:lnTo>
                    <a:pt x="1084" y="641"/>
                  </a:lnTo>
                  <a:lnTo>
                    <a:pt x="1365" y="471"/>
                  </a:lnTo>
                  <a:close/>
                  <a:moveTo>
                    <a:pt x="643" y="455"/>
                  </a:moveTo>
                  <a:lnTo>
                    <a:pt x="643" y="811"/>
                  </a:lnTo>
                  <a:lnTo>
                    <a:pt x="361" y="982"/>
                  </a:lnTo>
                  <a:lnTo>
                    <a:pt x="361" y="632"/>
                  </a:lnTo>
                  <a:lnTo>
                    <a:pt x="643" y="455"/>
                  </a:lnTo>
                  <a:close/>
                  <a:moveTo>
                    <a:pt x="1004" y="228"/>
                  </a:moveTo>
                  <a:lnTo>
                    <a:pt x="1004" y="591"/>
                  </a:lnTo>
                  <a:lnTo>
                    <a:pt x="723" y="763"/>
                  </a:lnTo>
                  <a:lnTo>
                    <a:pt x="723" y="404"/>
                  </a:lnTo>
                  <a:lnTo>
                    <a:pt x="1004" y="228"/>
                  </a:lnTo>
                  <a:close/>
                  <a:moveTo>
                    <a:pt x="1365" y="0"/>
                  </a:moveTo>
                  <a:lnTo>
                    <a:pt x="1365" y="372"/>
                  </a:lnTo>
                  <a:lnTo>
                    <a:pt x="1084" y="542"/>
                  </a:lnTo>
                  <a:lnTo>
                    <a:pt x="1084" y="178"/>
                  </a:lnTo>
                  <a:lnTo>
                    <a:pt x="1365" y="0"/>
                  </a:lnTo>
                  <a:close/>
                </a:path>
              </a:pathLst>
            </a:custGeom>
            <a:solidFill>
              <a:srgbClr val="F5821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ＭＳ Ｐゴシック"/>
                <a:cs typeface="+mn-cs"/>
              </a:endParaRPr>
            </a:p>
          </p:txBody>
        </p:sp>
        <p:sp>
          <p:nvSpPr>
            <p:cNvPr id="159" name="Freeform 54">
              <a:extLst>
                <a:ext uri="{FF2B5EF4-FFF2-40B4-BE49-F238E27FC236}">
                  <a16:creationId xmlns:a16="http://schemas.microsoft.com/office/drawing/2014/main" id="{C24E5641-BBD0-FD4B-9978-21206C7F997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203275" y="-1162392"/>
              <a:ext cx="647700" cy="635000"/>
            </a:xfrm>
            <a:custGeom>
              <a:avLst/>
              <a:gdLst>
                <a:gd name="T0" fmla="*/ 962 w 2040"/>
                <a:gd name="T1" fmla="*/ 998 h 1998"/>
                <a:gd name="T2" fmla="*/ 1000 w 2040"/>
                <a:gd name="T3" fmla="*/ 1036 h 1998"/>
                <a:gd name="T4" fmla="*/ 1003 w 2040"/>
                <a:gd name="T5" fmla="*/ 1179 h 1998"/>
                <a:gd name="T6" fmla="*/ 1174 w 2040"/>
                <a:gd name="T7" fmla="*/ 1425 h 1998"/>
                <a:gd name="T8" fmla="*/ 943 w 2040"/>
                <a:gd name="T9" fmla="*/ 1236 h 1998"/>
                <a:gd name="T10" fmla="*/ 682 w 2040"/>
                <a:gd name="T11" fmla="*/ 1410 h 1998"/>
                <a:gd name="T12" fmla="*/ 1135 w 2040"/>
                <a:gd name="T13" fmla="*/ 1497 h 1998"/>
                <a:gd name="T14" fmla="*/ 1124 w 2040"/>
                <a:gd name="T15" fmla="*/ 1566 h 1998"/>
                <a:gd name="T16" fmla="*/ 682 w 2040"/>
                <a:gd name="T17" fmla="*/ 1536 h 1998"/>
                <a:gd name="T18" fmla="*/ 658 w 2040"/>
                <a:gd name="T19" fmla="*/ 1585 h 1998"/>
                <a:gd name="T20" fmla="*/ 502 w 2040"/>
                <a:gd name="T21" fmla="*/ 1597 h 1998"/>
                <a:gd name="T22" fmla="*/ 452 w 2040"/>
                <a:gd name="T23" fmla="*/ 1571 h 1998"/>
                <a:gd name="T24" fmla="*/ 685 w 2040"/>
                <a:gd name="T25" fmla="*/ 1801 h 1998"/>
                <a:gd name="T26" fmla="*/ 723 w 2040"/>
                <a:gd name="T27" fmla="*/ 1760 h 1998"/>
                <a:gd name="T28" fmla="*/ 876 w 2040"/>
                <a:gd name="T29" fmla="*/ 1759 h 1998"/>
                <a:gd name="T30" fmla="*/ 1137 w 2040"/>
                <a:gd name="T31" fmla="*/ 1625 h 1998"/>
                <a:gd name="T32" fmla="*/ 1179 w 2040"/>
                <a:gd name="T33" fmla="*/ 1693 h 1998"/>
                <a:gd name="T34" fmla="*/ 920 w 2040"/>
                <a:gd name="T35" fmla="*/ 1957 h 1998"/>
                <a:gd name="T36" fmla="*/ 882 w 2040"/>
                <a:gd name="T37" fmla="*/ 1995 h 1998"/>
                <a:gd name="T38" fmla="*/ 723 w 2040"/>
                <a:gd name="T39" fmla="*/ 1995 h 1998"/>
                <a:gd name="T40" fmla="*/ 685 w 2040"/>
                <a:gd name="T41" fmla="*/ 1957 h 1998"/>
                <a:gd name="T42" fmla="*/ 238 w 2040"/>
                <a:gd name="T43" fmla="*/ 1753 h 1998"/>
                <a:gd name="T44" fmla="*/ 200 w 2040"/>
                <a:gd name="T45" fmla="*/ 1795 h 1998"/>
                <a:gd name="T46" fmla="*/ 42 w 2040"/>
                <a:gd name="T47" fmla="*/ 1795 h 1998"/>
                <a:gd name="T48" fmla="*/ 3 w 2040"/>
                <a:gd name="T49" fmla="*/ 1756 h 1998"/>
                <a:gd name="T50" fmla="*/ 3 w 2040"/>
                <a:gd name="T51" fmla="*/ 1598 h 1998"/>
                <a:gd name="T52" fmla="*/ 42 w 2040"/>
                <a:gd name="T53" fmla="*/ 1560 h 1998"/>
                <a:gd name="T54" fmla="*/ 200 w 2040"/>
                <a:gd name="T55" fmla="*/ 1560 h 1998"/>
                <a:gd name="T56" fmla="*/ 441 w 2040"/>
                <a:gd name="T57" fmla="*/ 1487 h 1998"/>
                <a:gd name="T58" fmla="*/ 453 w 2040"/>
                <a:gd name="T59" fmla="*/ 1381 h 1998"/>
                <a:gd name="T60" fmla="*/ 502 w 2040"/>
                <a:gd name="T61" fmla="*/ 1356 h 1998"/>
                <a:gd name="T62" fmla="*/ 763 w 2040"/>
                <a:gd name="T63" fmla="*/ 1182 h 1998"/>
                <a:gd name="T64" fmla="*/ 765 w 2040"/>
                <a:gd name="T65" fmla="*/ 1036 h 1998"/>
                <a:gd name="T66" fmla="*/ 803 w 2040"/>
                <a:gd name="T67" fmla="*/ 998 h 1998"/>
                <a:gd name="T68" fmla="*/ 1336 w 2040"/>
                <a:gd name="T69" fmla="*/ 3 h 1998"/>
                <a:gd name="T70" fmla="*/ 2031 w 2040"/>
                <a:gd name="T71" fmla="*/ 423 h 1998"/>
                <a:gd name="T72" fmla="*/ 2038 w 2040"/>
                <a:gd name="T73" fmla="*/ 461 h 1998"/>
                <a:gd name="T74" fmla="*/ 1357 w 2040"/>
                <a:gd name="T75" fmla="*/ 885 h 1998"/>
                <a:gd name="T76" fmla="*/ 1294 w 2040"/>
                <a:gd name="T77" fmla="*/ 893 h 1998"/>
                <a:gd name="T78" fmla="*/ 599 w 2040"/>
                <a:gd name="T79" fmla="*/ 473 h 1998"/>
                <a:gd name="T80" fmla="*/ 592 w 2040"/>
                <a:gd name="T81" fmla="*/ 435 h 1998"/>
                <a:gd name="T82" fmla="*/ 1274 w 2040"/>
                <a:gd name="T83" fmla="*/ 12 h 19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40" h="1998">
                  <a:moveTo>
                    <a:pt x="822" y="995"/>
                  </a:moveTo>
                  <a:lnTo>
                    <a:pt x="943" y="995"/>
                  </a:lnTo>
                  <a:lnTo>
                    <a:pt x="962" y="998"/>
                  </a:lnTo>
                  <a:lnTo>
                    <a:pt x="978" y="1007"/>
                  </a:lnTo>
                  <a:lnTo>
                    <a:pt x="992" y="1019"/>
                  </a:lnTo>
                  <a:lnTo>
                    <a:pt x="1000" y="1036"/>
                  </a:lnTo>
                  <a:lnTo>
                    <a:pt x="1003" y="1055"/>
                  </a:lnTo>
                  <a:lnTo>
                    <a:pt x="1003" y="1175"/>
                  </a:lnTo>
                  <a:lnTo>
                    <a:pt x="1003" y="1179"/>
                  </a:lnTo>
                  <a:lnTo>
                    <a:pt x="1214" y="1390"/>
                  </a:lnTo>
                  <a:lnTo>
                    <a:pt x="1193" y="1406"/>
                  </a:lnTo>
                  <a:lnTo>
                    <a:pt x="1174" y="1425"/>
                  </a:lnTo>
                  <a:lnTo>
                    <a:pt x="1157" y="1447"/>
                  </a:lnTo>
                  <a:lnTo>
                    <a:pt x="946" y="1236"/>
                  </a:lnTo>
                  <a:lnTo>
                    <a:pt x="943" y="1236"/>
                  </a:lnTo>
                  <a:lnTo>
                    <a:pt x="829" y="1236"/>
                  </a:lnTo>
                  <a:lnTo>
                    <a:pt x="680" y="1403"/>
                  </a:lnTo>
                  <a:lnTo>
                    <a:pt x="682" y="1410"/>
                  </a:lnTo>
                  <a:lnTo>
                    <a:pt x="682" y="1416"/>
                  </a:lnTo>
                  <a:lnTo>
                    <a:pt x="682" y="1449"/>
                  </a:lnTo>
                  <a:lnTo>
                    <a:pt x="1135" y="1497"/>
                  </a:lnTo>
                  <a:lnTo>
                    <a:pt x="1126" y="1525"/>
                  </a:lnTo>
                  <a:lnTo>
                    <a:pt x="1124" y="1556"/>
                  </a:lnTo>
                  <a:lnTo>
                    <a:pt x="1124" y="1566"/>
                  </a:lnTo>
                  <a:lnTo>
                    <a:pt x="1126" y="1577"/>
                  </a:lnTo>
                  <a:lnTo>
                    <a:pt x="682" y="1529"/>
                  </a:lnTo>
                  <a:lnTo>
                    <a:pt x="682" y="1536"/>
                  </a:lnTo>
                  <a:lnTo>
                    <a:pt x="679" y="1555"/>
                  </a:lnTo>
                  <a:lnTo>
                    <a:pt x="671" y="1572"/>
                  </a:lnTo>
                  <a:lnTo>
                    <a:pt x="658" y="1585"/>
                  </a:lnTo>
                  <a:lnTo>
                    <a:pt x="641" y="1593"/>
                  </a:lnTo>
                  <a:lnTo>
                    <a:pt x="622" y="1597"/>
                  </a:lnTo>
                  <a:lnTo>
                    <a:pt x="502" y="1597"/>
                  </a:lnTo>
                  <a:lnTo>
                    <a:pt x="481" y="1593"/>
                  </a:lnTo>
                  <a:lnTo>
                    <a:pt x="465" y="1584"/>
                  </a:lnTo>
                  <a:lnTo>
                    <a:pt x="452" y="1571"/>
                  </a:lnTo>
                  <a:lnTo>
                    <a:pt x="241" y="1666"/>
                  </a:lnTo>
                  <a:lnTo>
                    <a:pt x="241" y="1671"/>
                  </a:lnTo>
                  <a:lnTo>
                    <a:pt x="685" y="1801"/>
                  </a:lnTo>
                  <a:lnTo>
                    <a:pt x="692" y="1784"/>
                  </a:lnTo>
                  <a:lnTo>
                    <a:pt x="705" y="1770"/>
                  </a:lnTo>
                  <a:lnTo>
                    <a:pt x="723" y="1760"/>
                  </a:lnTo>
                  <a:lnTo>
                    <a:pt x="742" y="1758"/>
                  </a:lnTo>
                  <a:lnTo>
                    <a:pt x="863" y="1758"/>
                  </a:lnTo>
                  <a:lnTo>
                    <a:pt x="876" y="1759"/>
                  </a:lnTo>
                  <a:lnTo>
                    <a:pt x="889" y="1764"/>
                  </a:lnTo>
                  <a:lnTo>
                    <a:pt x="900" y="1771"/>
                  </a:lnTo>
                  <a:lnTo>
                    <a:pt x="1137" y="1625"/>
                  </a:lnTo>
                  <a:lnTo>
                    <a:pt x="1148" y="1650"/>
                  </a:lnTo>
                  <a:lnTo>
                    <a:pt x="1162" y="1673"/>
                  </a:lnTo>
                  <a:lnTo>
                    <a:pt x="1179" y="1693"/>
                  </a:lnTo>
                  <a:lnTo>
                    <a:pt x="924" y="1851"/>
                  </a:lnTo>
                  <a:lnTo>
                    <a:pt x="924" y="1937"/>
                  </a:lnTo>
                  <a:lnTo>
                    <a:pt x="920" y="1957"/>
                  </a:lnTo>
                  <a:lnTo>
                    <a:pt x="912" y="1973"/>
                  </a:lnTo>
                  <a:lnTo>
                    <a:pt x="899" y="1986"/>
                  </a:lnTo>
                  <a:lnTo>
                    <a:pt x="882" y="1995"/>
                  </a:lnTo>
                  <a:lnTo>
                    <a:pt x="863" y="1998"/>
                  </a:lnTo>
                  <a:lnTo>
                    <a:pt x="742" y="1998"/>
                  </a:lnTo>
                  <a:lnTo>
                    <a:pt x="723" y="1995"/>
                  </a:lnTo>
                  <a:lnTo>
                    <a:pt x="707" y="1986"/>
                  </a:lnTo>
                  <a:lnTo>
                    <a:pt x="694" y="1973"/>
                  </a:lnTo>
                  <a:lnTo>
                    <a:pt x="685" y="1957"/>
                  </a:lnTo>
                  <a:lnTo>
                    <a:pt x="682" y="1937"/>
                  </a:lnTo>
                  <a:lnTo>
                    <a:pt x="682" y="1884"/>
                  </a:lnTo>
                  <a:lnTo>
                    <a:pt x="238" y="1753"/>
                  </a:lnTo>
                  <a:lnTo>
                    <a:pt x="230" y="1771"/>
                  </a:lnTo>
                  <a:lnTo>
                    <a:pt x="217" y="1785"/>
                  </a:lnTo>
                  <a:lnTo>
                    <a:pt x="200" y="1795"/>
                  </a:lnTo>
                  <a:lnTo>
                    <a:pt x="181" y="1797"/>
                  </a:lnTo>
                  <a:lnTo>
                    <a:pt x="61" y="1797"/>
                  </a:lnTo>
                  <a:lnTo>
                    <a:pt x="42" y="1795"/>
                  </a:lnTo>
                  <a:lnTo>
                    <a:pt x="25" y="1786"/>
                  </a:lnTo>
                  <a:lnTo>
                    <a:pt x="12" y="1773"/>
                  </a:lnTo>
                  <a:lnTo>
                    <a:pt x="3" y="1756"/>
                  </a:lnTo>
                  <a:lnTo>
                    <a:pt x="0" y="1737"/>
                  </a:lnTo>
                  <a:lnTo>
                    <a:pt x="0" y="1617"/>
                  </a:lnTo>
                  <a:lnTo>
                    <a:pt x="3" y="1598"/>
                  </a:lnTo>
                  <a:lnTo>
                    <a:pt x="12" y="1581"/>
                  </a:lnTo>
                  <a:lnTo>
                    <a:pt x="25" y="1568"/>
                  </a:lnTo>
                  <a:lnTo>
                    <a:pt x="42" y="1560"/>
                  </a:lnTo>
                  <a:lnTo>
                    <a:pt x="61" y="1556"/>
                  </a:lnTo>
                  <a:lnTo>
                    <a:pt x="181" y="1556"/>
                  </a:lnTo>
                  <a:lnTo>
                    <a:pt x="200" y="1560"/>
                  </a:lnTo>
                  <a:lnTo>
                    <a:pt x="217" y="1569"/>
                  </a:lnTo>
                  <a:lnTo>
                    <a:pt x="230" y="1583"/>
                  </a:lnTo>
                  <a:lnTo>
                    <a:pt x="441" y="1487"/>
                  </a:lnTo>
                  <a:lnTo>
                    <a:pt x="441" y="1416"/>
                  </a:lnTo>
                  <a:lnTo>
                    <a:pt x="444" y="1397"/>
                  </a:lnTo>
                  <a:lnTo>
                    <a:pt x="453" y="1381"/>
                  </a:lnTo>
                  <a:lnTo>
                    <a:pt x="466" y="1368"/>
                  </a:lnTo>
                  <a:lnTo>
                    <a:pt x="483" y="1359"/>
                  </a:lnTo>
                  <a:lnTo>
                    <a:pt x="502" y="1356"/>
                  </a:lnTo>
                  <a:lnTo>
                    <a:pt x="615" y="1356"/>
                  </a:lnTo>
                  <a:lnTo>
                    <a:pt x="764" y="1188"/>
                  </a:lnTo>
                  <a:lnTo>
                    <a:pt x="763" y="1182"/>
                  </a:lnTo>
                  <a:lnTo>
                    <a:pt x="763" y="1175"/>
                  </a:lnTo>
                  <a:lnTo>
                    <a:pt x="763" y="1055"/>
                  </a:lnTo>
                  <a:lnTo>
                    <a:pt x="765" y="1036"/>
                  </a:lnTo>
                  <a:lnTo>
                    <a:pt x="775" y="1019"/>
                  </a:lnTo>
                  <a:lnTo>
                    <a:pt x="787" y="1007"/>
                  </a:lnTo>
                  <a:lnTo>
                    <a:pt x="803" y="998"/>
                  </a:lnTo>
                  <a:lnTo>
                    <a:pt x="822" y="995"/>
                  </a:lnTo>
                  <a:close/>
                  <a:moveTo>
                    <a:pt x="1315" y="0"/>
                  </a:moveTo>
                  <a:lnTo>
                    <a:pt x="1336" y="3"/>
                  </a:lnTo>
                  <a:lnTo>
                    <a:pt x="1356" y="12"/>
                  </a:lnTo>
                  <a:lnTo>
                    <a:pt x="2021" y="413"/>
                  </a:lnTo>
                  <a:lnTo>
                    <a:pt x="2031" y="423"/>
                  </a:lnTo>
                  <a:lnTo>
                    <a:pt x="2038" y="435"/>
                  </a:lnTo>
                  <a:lnTo>
                    <a:pt x="2040" y="448"/>
                  </a:lnTo>
                  <a:lnTo>
                    <a:pt x="2038" y="461"/>
                  </a:lnTo>
                  <a:lnTo>
                    <a:pt x="2031" y="473"/>
                  </a:lnTo>
                  <a:lnTo>
                    <a:pt x="2021" y="482"/>
                  </a:lnTo>
                  <a:lnTo>
                    <a:pt x="1357" y="885"/>
                  </a:lnTo>
                  <a:lnTo>
                    <a:pt x="1337" y="893"/>
                  </a:lnTo>
                  <a:lnTo>
                    <a:pt x="1316" y="895"/>
                  </a:lnTo>
                  <a:lnTo>
                    <a:pt x="1294" y="893"/>
                  </a:lnTo>
                  <a:lnTo>
                    <a:pt x="1274" y="885"/>
                  </a:lnTo>
                  <a:lnTo>
                    <a:pt x="609" y="482"/>
                  </a:lnTo>
                  <a:lnTo>
                    <a:pt x="599" y="473"/>
                  </a:lnTo>
                  <a:lnTo>
                    <a:pt x="592" y="461"/>
                  </a:lnTo>
                  <a:lnTo>
                    <a:pt x="590" y="448"/>
                  </a:lnTo>
                  <a:lnTo>
                    <a:pt x="592" y="435"/>
                  </a:lnTo>
                  <a:lnTo>
                    <a:pt x="599" y="423"/>
                  </a:lnTo>
                  <a:lnTo>
                    <a:pt x="609" y="413"/>
                  </a:lnTo>
                  <a:lnTo>
                    <a:pt x="1274" y="12"/>
                  </a:lnTo>
                  <a:lnTo>
                    <a:pt x="1294" y="3"/>
                  </a:lnTo>
                  <a:lnTo>
                    <a:pt x="131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ＭＳ Ｐゴシック"/>
                <a:cs typeface="+mn-cs"/>
              </a:endParaRPr>
            </a:p>
          </p:txBody>
        </p:sp>
        <p:sp>
          <p:nvSpPr>
            <p:cNvPr id="160" name="Freeform 55">
              <a:extLst>
                <a:ext uri="{FF2B5EF4-FFF2-40B4-BE49-F238E27FC236}">
                  <a16:creationId xmlns:a16="http://schemas.microsoft.com/office/drawing/2014/main" id="{914E7811-F61F-BC42-A767-D7B421D8935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390600" y="-943317"/>
              <a:ext cx="460375" cy="314325"/>
            </a:xfrm>
            <a:custGeom>
              <a:avLst/>
              <a:gdLst>
                <a:gd name="T0" fmla="*/ 761 w 1450"/>
                <a:gd name="T1" fmla="*/ 752 h 989"/>
                <a:gd name="T2" fmla="*/ 809 w 1450"/>
                <a:gd name="T3" fmla="*/ 774 h 989"/>
                <a:gd name="T4" fmla="*/ 843 w 1450"/>
                <a:gd name="T5" fmla="*/ 816 h 989"/>
                <a:gd name="T6" fmla="*/ 854 w 1450"/>
                <a:gd name="T7" fmla="*/ 868 h 989"/>
                <a:gd name="T8" fmla="*/ 843 w 1450"/>
                <a:gd name="T9" fmla="*/ 922 h 989"/>
                <a:gd name="T10" fmla="*/ 809 w 1450"/>
                <a:gd name="T11" fmla="*/ 962 h 989"/>
                <a:gd name="T12" fmla="*/ 761 w 1450"/>
                <a:gd name="T13" fmla="*/ 986 h 989"/>
                <a:gd name="T14" fmla="*/ 707 w 1450"/>
                <a:gd name="T15" fmla="*/ 986 h 989"/>
                <a:gd name="T16" fmla="*/ 659 w 1450"/>
                <a:gd name="T17" fmla="*/ 962 h 989"/>
                <a:gd name="T18" fmla="*/ 626 w 1450"/>
                <a:gd name="T19" fmla="*/ 922 h 989"/>
                <a:gd name="T20" fmla="*/ 614 w 1450"/>
                <a:gd name="T21" fmla="*/ 868 h 989"/>
                <a:gd name="T22" fmla="*/ 626 w 1450"/>
                <a:gd name="T23" fmla="*/ 816 h 989"/>
                <a:gd name="T24" fmla="*/ 659 w 1450"/>
                <a:gd name="T25" fmla="*/ 774 h 989"/>
                <a:gd name="T26" fmla="*/ 707 w 1450"/>
                <a:gd name="T27" fmla="*/ 752 h 989"/>
                <a:gd name="T28" fmla="*/ 205 w 1450"/>
                <a:gd name="T29" fmla="*/ 0 h 989"/>
                <a:gd name="T30" fmla="*/ 669 w 1450"/>
                <a:gd name="T31" fmla="*/ 278 h 989"/>
                <a:gd name="T32" fmla="*/ 726 w 1450"/>
                <a:gd name="T33" fmla="*/ 288 h 989"/>
                <a:gd name="T34" fmla="*/ 782 w 1450"/>
                <a:gd name="T35" fmla="*/ 278 h 989"/>
                <a:gd name="T36" fmla="*/ 1245 w 1450"/>
                <a:gd name="T37" fmla="*/ 0 h 989"/>
                <a:gd name="T38" fmla="*/ 1441 w 1450"/>
                <a:gd name="T39" fmla="*/ 122 h 989"/>
                <a:gd name="T40" fmla="*/ 1450 w 1450"/>
                <a:gd name="T41" fmla="*/ 147 h 989"/>
                <a:gd name="T42" fmla="*/ 1441 w 1450"/>
                <a:gd name="T43" fmla="*/ 172 h 989"/>
                <a:gd name="T44" fmla="*/ 767 w 1450"/>
                <a:gd name="T45" fmla="*/ 584 h 989"/>
                <a:gd name="T46" fmla="*/ 726 w 1450"/>
                <a:gd name="T47" fmla="*/ 596 h 989"/>
                <a:gd name="T48" fmla="*/ 684 w 1450"/>
                <a:gd name="T49" fmla="*/ 584 h 989"/>
                <a:gd name="T50" fmla="*/ 493 w 1450"/>
                <a:gd name="T51" fmla="*/ 458 h 989"/>
                <a:gd name="T52" fmla="*/ 490 w 1450"/>
                <a:gd name="T53" fmla="*/ 335 h 989"/>
                <a:gd name="T54" fmla="*/ 462 w 1450"/>
                <a:gd name="T55" fmla="*/ 280 h 989"/>
                <a:gd name="T56" fmla="*/ 415 w 1450"/>
                <a:gd name="T57" fmla="*/ 241 h 989"/>
                <a:gd name="T58" fmla="*/ 353 w 1450"/>
                <a:gd name="T59" fmla="*/ 226 h 989"/>
                <a:gd name="T60" fmla="*/ 208 w 1450"/>
                <a:gd name="T61" fmla="*/ 229 h 989"/>
                <a:gd name="T62" fmla="*/ 164 w 1450"/>
                <a:gd name="T63" fmla="*/ 246 h 989"/>
                <a:gd name="T64" fmla="*/ 19 w 1450"/>
                <a:gd name="T65" fmla="*/ 181 h 989"/>
                <a:gd name="T66" fmla="*/ 2 w 1450"/>
                <a:gd name="T67" fmla="*/ 161 h 989"/>
                <a:gd name="T68" fmla="*/ 2 w 1450"/>
                <a:gd name="T69" fmla="*/ 134 h 989"/>
                <a:gd name="T70" fmla="*/ 19 w 1450"/>
                <a:gd name="T71" fmla="*/ 112 h 9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450" h="989">
                  <a:moveTo>
                    <a:pt x="734" y="748"/>
                  </a:moveTo>
                  <a:lnTo>
                    <a:pt x="761" y="752"/>
                  </a:lnTo>
                  <a:lnTo>
                    <a:pt x="788" y="760"/>
                  </a:lnTo>
                  <a:lnTo>
                    <a:pt x="809" y="774"/>
                  </a:lnTo>
                  <a:lnTo>
                    <a:pt x="828" y="793"/>
                  </a:lnTo>
                  <a:lnTo>
                    <a:pt x="843" y="816"/>
                  </a:lnTo>
                  <a:lnTo>
                    <a:pt x="852" y="841"/>
                  </a:lnTo>
                  <a:lnTo>
                    <a:pt x="854" y="868"/>
                  </a:lnTo>
                  <a:lnTo>
                    <a:pt x="852" y="896"/>
                  </a:lnTo>
                  <a:lnTo>
                    <a:pt x="843" y="922"/>
                  </a:lnTo>
                  <a:lnTo>
                    <a:pt x="828" y="943"/>
                  </a:lnTo>
                  <a:lnTo>
                    <a:pt x="809" y="962"/>
                  </a:lnTo>
                  <a:lnTo>
                    <a:pt x="788" y="977"/>
                  </a:lnTo>
                  <a:lnTo>
                    <a:pt x="761" y="986"/>
                  </a:lnTo>
                  <a:lnTo>
                    <a:pt x="734" y="989"/>
                  </a:lnTo>
                  <a:lnTo>
                    <a:pt x="707" y="986"/>
                  </a:lnTo>
                  <a:lnTo>
                    <a:pt x="682" y="977"/>
                  </a:lnTo>
                  <a:lnTo>
                    <a:pt x="659" y="962"/>
                  </a:lnTo>
                  <a:lnTo>
                    <a:pt x="640" y="943"/>
                  </a:lnTo>
                  <a:lnTo>
                    <a:pt x="626" y="922"/>
                  </a:lnTo>
                  <a:lnTo>
                    <a:pt x="617" y="896"/>
                  </a:lnTo>
                  <a:lnTo>
                    <a:pt x="614" y="868"/>
                  </a:lnTo>
                  <a:lnTo>
                    <a:pt x="617" y="841"/>
                  </a:lnTo>
                  <a:lnTo>
                    <a:pt x="626" y="816"/>
                  </a:lnTo>
                  <a:lnTo>
                    <a:pt x="640" y="793"/>
                  </a:lnTo>
                  <a:lnTo>
                    <a:pt x="659" y="774"/>
                  </a:lnTo>
                  <a:lnTo>
                    <a:pt x="682" y="760"/>
                  </a:lnTo>
                  <a:lnTo>
                    <a:pt x="707" y="752"/>
                  </a:lnTo>
                  <a:lnTo>
                    <a:pt x="734" y="748"/>
                  </a:lnTo>
                  <a:close/>
                  <a:moveTo>
                    <a:pt x="205" y="0"/>
                  </a:moveTo>
                  <a:lnTo>
                    <a:pt x="642" y="265"/>
                  </a:lnTo>
                  <a:lnTo>
                    <a:pt x="669" y="278"/>
                  </a:lnTo>
                  <a:lnTo>
                    <a:pt x="696" y="286"/>
                  </a:lnTo>
                  <a:lnTo>
                    <a:pt x="726" y="288"/>
                  </a:lnTo>
                  <a:lnTo>
                    <a:pt x="754" y="286"/>
                  </a:lnTo>
                  <a:lnTo>
                    <a:pt x="782" y="278"/>
                  </a:lnTo>
                  <a:lnTo>
                    <a:pt x="808" y="265"/>
                  </a:lnTo>
                  <a:lnTo>
                    <a:pt x="1245" y="0"/>
                  </a:lnTo>
                  <a:lnTo>
                    <a:pt x="1431" y="112"/>
                  </a:lnTo>
                  <a:lnTo>
                    <a:pt x="1441" y="122"/>
                  </a:lnTo>
                  <a:lnTo>
                    <a:pt x="1448" y="134"/>
                  </a:lnTo>
                  <a:lnTo>
                    <a:pt x="1450" y="147"/>
                  </a:lnTo>
                  <a:lnTo>
                    <a:pt x="1448" y="161"/>
                  </a:lnTo>
                  <a:lnTo>
                    <a:pt x="1441" y="172"/>
                  </a:lnTo>
                  <a:lnTo>
                    <a:pt x="1431" y="181"/>
                  </a:lnTo>
                  <a:lnTo>
                    <a:pt x="767" y="584"/>
                  </a:lnTo>
                  <a:lnTo>
                    <a:pt x="747" y="592"/>
                  </a:lnTo>
                  <a:lnTo>
                    <a:pt x="726" y="596"/>
                  </a:lnTo>
                  <a:lnTo>
                    <a:pt x="704" y="592"/>
                  </a:lnTo>
                  <a:lnTo>
                    <a:pt x="684" y="584"/>
                  </a:lnTo>
                  <a:lnTo>
                    <a:pt x="521" y="485"/>
                  </a:lnTo>
                  <a:lnTo>
                    <a:pt x="493" y="458"/>
                  </a:lnTo>
                  <a:lnTo>
                    <a:pt x="493" y="367"/>
                  </a:lnTo>
                  <a:lnTo>
                    <a:pt x="490" y="335"/>
                  </a:lnTo>
                  <a:lnTo>
                    <a:pt x="479" y="306"/>
                  </a:lnTo>
                  <a:lnTo>
                    <a:pt x="462" y="280"/>
                  </a:lnTo>
                  <a:lnTo>
                    <a:pt x="441" y="257"/>
                  </a:lnTo>
                  <a:lnTo>
                    <a:pt x="415" y="241"/>
                  </a:lnTo>
                  <a:lnTo>
                    <a:pt x="385" y="231"/>
                  </a:lnTo>
                  <a:lnTo>
                    <a:pt x="353" y="226"/>
                  </a:lnTo>
                  <a:lnTo>
                    <a:pt x="232" y="226"/>
                  </a:lnTo>
                  <a:lnTo>
                    <a:pt x="208" y="229"/>
                  </a:lnTo>
                  <a:lnTo>
                    <a:pt x="186" y="235"/>
                  </a:lnTo>
                  <a:lnTo>
                    <a:pt x="164" y="246"/>
                  </a:lnTo>
                  <a:lnTo>
                    <a:pt x="145" y="257"/>
                  </a:lnTo>
                  <a:lnTo>
                    <a:pt x="19" y="181"/>
                  </a:lnTo>
                  <a:lnTo>
                    <a:pt x="9" y="172"/>
                  </a:lnTo>
                  <a:lnTo>
                    <a:pt x="2" y="161"/>
                  </a:lnTo>
                  <a:lnTo>
                    <a:pt x="0" y="147"/>
                  </a:lnTo>
                  <a:lnTo>
                    <a:pt x="2" y="134"/>
                  </a:lnTo>
                  <a:lnTo>
                    <a:pt x="9" y="122"/>
                  </a:lnTo>
                  <a:lnTo>
                    <a:pt x="19" y="112"/>
                  </a:lnTo>
                  <a:lnTo>
                    <a:pt x="205" y="0"/>
                  </a:lnTo>
                  <a:close/>
                </a:path>
              </a:pathLst>
            </a:custGeom>
            <a:solidFill>
              <a:srgbClr val="FFC85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ＭＳ Ｐゴシック"/>
                <a:cs typeface="+mn-cs"/>
              </a:endParaRPr>
            </a:p>
          </p:txBody>
        </p:sp>
      </p:grpSp>
      <p:pic>
        <p:nvPicPr>
          <p:cNvPr id="189" name="Picture 188">
            <a:extLst>
              <a:ext uri="{FF2B5EF4-FFF2-40B4-BE49-F238E27FC236}">
                <a16:creationId xmlns:a16="http://schemas.microsoft.com/office/drawing/2014/main" id="{2F02799E-10F4-D845-BDED-2BC98B89C0D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9648" t="19012" r="19386" b="11618"/>
          <a:stretch/>
        </p:blipFill>
        <p:spPr>
          <a:xfrm>
            <a:off x="7769797" y="5253942"/>
            <a:ext cx="1015965" cy="817392"/>
          </a:xfrm>
          <a:prstGeom prst="rect">
            <a:avLst/>
          </a:prstGeom>
          <a:effectLst>
            <a:glow rad="25400">
              <a:schemeClr val="accent4">
                <a:lumMod val="20000"/>
                <a:lumOff val="80000"/>
                <a:alpha val="29000"/>
              </a:schemeClr>
            </a:glow>
            <a:outerShdw blurRad="279400" dist="38100" dir="10800000" sx="99000" sy="99000" algn="r" rotWithShape="0">
              <a:schemeClr val="accent4">
                <a:lumMod val="60000"/>
                <a:lumOff val="40000"/>
              </a:schemeClr>
            </a:outerShdw>
          </a:effectLst>
        </p:spPr>
      </p:pic>
      <p:pic>
        <p:nvPicPr>
          <p:cNvPr id="193" name="Picture 192">
            <a:extLst>
              <a:ext uri="{FF2B5EF4-FFF2-40B4-BE49-F238E27FC236}">
                <a16:creationId xmlns:a16="http://schemas.microsoft.com/office/drawing/2014/main" id="{F6BBE03D-4714-0D47-8CB0-2E3A37FDCEE7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63299" y="4860797"/>
            <a:ext cx="635970" cy="764913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8179100" y="1109788"/>
            <a:ext cx="3555555" cy="2937471"/>
            <a:chOff x="7168803" y="1206566"/>
            <a:chExt cx="3555555" cy="2937471"/>
          </a:xfrm>
        </p:grpSpPr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76212A80-8F04-A743-BB19-E4A2A2159315}"/>
                </a:ext>
              </a:extLst>
            </p:cNvPr>
            <p:cNvSpPr txBox="1"/>
            <p:nvPr/>
          </p:nvSpPr>
          <p:spPr>
            <a:xfrm flipH="1">
              <a:off x="8495623" y="3743927"/>
              <a:ext cx="811358" cy="400110"/>
            </a:xfrm>
            <a:prstGeom prst="rect">
              <a:avLst/>
            </a:prstGeom>
            <a:noFill/>
            <a:effectLst/>
          </p:spPr>
          <p:txBody>
            <a:bodyPr wrap="square" lIns="0" tIns="45720" rIns="0" bIns="45720" rtlCol="0">
              <a:spAutoFit/>
            </a:bodyPr>
            <a:lstStyle>
              <a:defPPr>
                <a:defRPr lang="en-US"/>
              </a:defPPr>
              <a:lvl1pPr eaLnBrk="0" hangingPunct="0">
                <a:defRPr sz="1000" b="1">
                  <a:latin typeface="+mj-lt"/>
                  <a:ea typeface="+mj-ea"/>
                  <a:cs typeface="Arial"/>
                </a:defRPr>
              </a:lvl1pPr>
            </a:lstStyle>
            <a:p>
              <a:pPr marL="0" marR="0" lvl="0" indent="0" algn="r" defTabSz="4572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B9F2">
                      <a:lumMod val="40000"/>
                      <a:lumOff val="60000"/>
                    </a:srgbClr>
                  </a:solidFill>
                  <a:effectLst/>
                  <a:uLnTx/>
                  <a:uFillTx/>
                  <a:latin typeface="Arial"/>
                  <a:ea typeface="ＭＳ Ｐゴシック"/>
                  <a:cs typeface="Arial"/>
                </a:rPr>
                <a:t>Corridor </a:t>
              </a:r>
            </a:p>
            <a:p>
              <a:pPr marL="0" marR="0" lvl="0" indent="0" algn="r" defTabSz="4572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B9F2">
                      <a:lumMod val="40000"/>
                      <a:lumOff val="60000"/>
                    </a:srgbClr>
                  </a:solidFill>
                  <a:effectLst/>
                  <a:uLnTx/>
                  <a:uFillTx/>
                  <a:latin typeface="Arial"/>
                  <a:ea typeface="ＭＳ Ｐゴシック"/>
                  <a:cs typeface="Arial"/>
                </a:rPr>
                <a:t>Analysis</a:t>
              </a:r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81A571FD-1716-764D-BC50-278DD845A128}"/>
                </a:ext>
              </a:extLst>
            </p:cNvPr>
            <p:cNvGrpSpPr/>
            <p:nvPr/>
          </p:nvGrpSpPr>
          <p:grpSpPr>
            <a:xfrm>
              <a:off x="7168803" y="1545120"/>
              <a:ext cx="1356127" cy="1122670"/>
              <a:chOff x="6079915" y="1695102"/>
              <a:chExt cx="1356127" cy="1122670"/>
            </a:xfrm>
          </p:grpSpPr>
          <p:pic>
            <p:nvPicPr>
              <p:cNvPr id="137" name="Picture 136">
                <a:extLst>
                  <a:ext uri="{FF2B5EF4-FFF2-40B4-BE49-F238E27FC236}">
                    <a16:creationId xmlns:a16="http://schemas.microsoft.com/office/drawing/2014/main" id="{86AEB7C0-601C-4244-BF97-210EDF54AD0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1529" t="2759" r="1034"/>
              <a:stretch/>
            </p:blipFill>
            <p:spPr>
              <a:xfrm>
                <a:off x="6079915" y="1895484"/>
                <a:ext cx="1326820" cy="922288"/>
              </a:xfrm>
              <a:prstGeom prst="rect">
                <a:avLst/>
              </a:prstGeom>
            </p:spPr>
          </p:pic>
          <p:pic>
            <p:nvPicPr>
              <p:cNvPr id="138" name="Picture 137">
                <a:extLst>
                  <a:ext uri="{FF2B5EF4-FFF2-40B4-BE49-F238E27FC236}">
                    <a16:creationId xmlns:a16="http://schemas.microsoft.com/office/drawing/2014/main" id="{3D5B9700-8D4C-6948-9893-1940E87E39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391823" y="1895484"/>
                <a:ext cx="687606" cy="100216"/>
              </a:xfrm>
              <a:prstGeom prst="rect">
                <a:avLst/>
              </a:prstGeom>
            </p:spPr>
          </p:pic>
          <p:sp>
            <p:nvSpPr>
              <p:cNvPr id="163" name="Rectangle 162">
                <a:extLst>
                  <a:ext uri="{FF2B5EF4-FFF2-40B4-BE49-F238E27FC236}">
                    <a16:creationId xmlns:a16="http://schemas.microsoft.com/office/drawing/2014/main" id="{A32D8C29-A831-2E42-B571-8B1BCF06BC13}"/>
                  </a:ext>
                </a:extLst>
              </p:cNvPr>
              <p:cNvSpPr/>
              <p:nvPr/>
            </p:nvSpPr>
            <p:spPr>
              <a:xfrm>
                <a:off x="6085029" y="1695102"/>
                <a:ext cx="1351013" cy="153888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B9F2">
                        <a:lumMod val="40000"/>
                        <a:lumOff val="60000"/>
                      </a:srgbClr>
                    </a:solidFill>
                    <a:effectLst/>
                    <a:uLnTx/>
                    <a:uFillTx/>
                    <a:latin typeface="Arial"/>
                    <a:ea typeface="ＭＳ Ｐゴシック"/>
                    <a:cs typeface="+mn-cs"/>
                  </a:rPr>
                  <a:t>Hydrologic Tools</a:t>
                </a:r>
              </a:p>
            </p:txBody>
          </p:sp>
        </p:grpSp>
        <p:pic>
          <p:nvPicPr>
            <p:cNvPr id="178" name="Picture 177">
              <a:extLst>
                <a:ext uri="{FF2B5EF4-FFF2-40B4-BE49-F238E27FC236}">
                  <a16:creationId xmlns:a16="http://schemas.microsoft.com/office/drawing/2014/main" id="{036B199A-9E34-AF49-95A1-976A2682BF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1737" t="1546" r="9314" b="1319"/>
            <a:stretch/>
          </p:blipFill>
          <p:spPr>
            <a:xfrm>
              <a:off x="9692594" y="2727999"/>
              <a:ext cx="937483" cy="656287"/>
            </a:xfrm>
            <a:prstGeom prst="rect">
              <a:avLst/>
            </a:prstGeom>
            <a:ln>
              <a:noFill/>
            </a:ln>
            <a:effectLst>
              <a:outerShdw blurRad="63500" sx="107000" sy="107000" algn="ctr" rotWithShape="0">
                <a:prstClr val="black">
                  <a:alpha val="8000"/>
                </a:prstClr>
              </a:outerShdw>
            </a:effectLst>
          </p:spPr>
        </p:pic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56277040-A714-0141-A152-13D0DB2E48F1}"/>
                </a:ext>
              </a:extLst>
            </p:cNvPr>
            <p:cNvSpPr/>
            <p:nvPr/>
          </p:nvSpPr>
          <p:spPr>
            <a:xfrm>
              <a:off x="9965006" y="3358994"/>
              <a:ext cx="759352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B9F2">
                      <a:lumMod val="40000"/>
                      <a:lumOff val="60000"/>
                    </a:srgbClr>
                  </a:solidFill>
                  <a:effectLst/>
                  <a:uLnTx/>
                  <a:uFillTx/>
                  <a:latin typeface="Arial"/>
                  <a:ea typeface="ＭＳ Ｐゴシック"/>
                  <a:cs typeface="+mn-cs"/>
                </a:rPr>
                <a:t>Contour</a:t>
              </a:r>
            </a:p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B9F2">
                      <a:lumMod val="40000"/>
                      <a:lumOff val="60000"/>
                    </a:srgbClr>
                  </a:solidFill>
                  <a:effectLst/>
                  <a:uLnTx/>
                  <a:uFillTx/>
                  <a:latin typeface="Arial"/>
                  <a:ea typeface="ＭＳ Ｐゴシック"/>
                  <a:cs typeface="+mn-cs"/>
                </a:rPr>
                <a:t>Polygons</a:t>
              </a:r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5F7DCF70-A397-3541-9EFF-35BBC9E01A28}"/>
                </a:ext>
              </a:extLst>
            </p:cNvPr>
            <p:cNvSpPr txBox="1"/>
            <p:nvPr/>
          </p:nvSpPr>
          <p:spPr>
            <a:xfrm flipH="1">
              <a:off x="7366516" y="1206566"/>
              <a:ext cx="3156000" cy="338554"/>
            </a:xfrm>
            <a:prstGeom prst="rect">
              <a:avLst/>
            </a:prstGeom>
            <a:noFill/>
            <a:effectLst/>
          </p:spPr>
          <p:txBody>
            <a:bodyPr wrap="square" lIns="0" tIns="45720" rIns="0" bIns="45720" rtlCol="0">
              <a:spAutoFit/>
            </a:bodyPr>
            <a:lstStyle>
              <a:defPPr>
                <a:defRPr lang="en-US"/>
              </a:defPPr>
              <a:lvl1pPr eaLnBrk="0" hangingPunct="0">
                <a:defRPr sz="1000" b="1">
                  <a:latin typeface="+mj-lt"/>
                  <a:ea typeface="+mj-ea"/>
                  <a:cs typeface="Arial"/>
                </a:defRPr>
              </a:lvl1pPr>
            </a:lstStyle>
            <a:p>
              <a:pPr marL="0" marR="0" lvl="0" indent="0" algn="ctr" defTabSz="4572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ＭＳ Ｐゴシック"/>
                  <a:cs typeface="Arial"/>
                </a:rPr>
                <a:t>Análisis</a:t>
              </a: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ＭＳ Ｐゴシック"/>
                  <a:cs typeface="Arial"/>
                </a:rPr>
                <a:t> Raster</a:t>
              </a:r>
            </a:p>
          </p:txBody>
        </p: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7E98D974-6911-6541-AA61-96F89968F5AB}"/>
                </a:ext>
              </a:extLst>
            </p:cNvPr>
            <p:cNvSpPr/>
            <p:nvPr/>
          </p:nvSpPr>
          <p:spPr>
            <a:xfrm>
              <a:off x="7491726" y="3156988"/>
              <a:ext cx="1453054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B9F2">
                      <a:lumMod val="40000"/>
                      <a:lumOff val="60000"/>
                    </a:srgbClr>
                  </a:solidFill>
                  <a:effectLst/>
                  <a:uLnTx/>
                  <a:uFillTx/>
                  <a:latin typeface="Arial"/>
                  <a:ea typeface="ＭＳ Ｐゴシック"/>
                  <a:cs typeface="+mn-cs"/>
                </a:rPr>
                <a:t>Flood Modeling</a:t>
              </a:r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96F8FD09-DF6E-0D45-BD62-1C0AFF2CFEF0}"/>
                </a:ext>
              </a:extLst>
            </p:cNvPr>
            <p:cNvSpPr/>
            <p:nvPr/>
          </p:nvSpPr>
          <p:spPr>
            <a:xfrm>
              <a:off x="8657286" y="1689304"/>
              <a:ext cx="1035308" cy="307777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B9F2">
                      <a:lumMod val="40000"/>
                      <a:lumOff val="60000"/>
                    </a:srgbClr>
                  </a:solidFill>
                  <a:effectLst/>
                  <a:uLnTx/>
                  <a:uFillTx/>
                  <a:latin typeface="Arial"/>
                  <a:ea typeface="ＭＳ Ｐゴシック"/>
                  <a:cs typeface="+mn-cs"/>
                </a:rPr>
                <a:t>Big Datasets </a:t>
              </a:r>
              <a:b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B9F2">
                      <a:lumMod val="40000"/>
                      <a:lumOff val="60000"/>
                    </a:srgbClr>
                  </a:solidFill>
                  <a:effectLst/>
                  <a:uLnTx/>
                  <a:uFillTx/>
                  <a:latin typeface="Arial"/>
                  <a:ea typeface="ＭＳ Ｐゴシック"/>
                  <a:cs typeface="+mn-cs"/>
                </a:rPr>
              </a:b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B9F2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/>
                <a:ea typeface="ＭＳ Ｐゴシック"/>
                <a:cs typeface="+mn-cs"/>
              </a:endParaRPr>
            </a:p>
          </p:txBody>
        </p:sp>
        <p:pic>
          <p:nvPicPr>
            <p:cNvPr id="103" name="Picture 102">
              <a:extLst>
                <a:ext uri="{FF2B5EF4-FFF2-40B4-BE49-F238E27FC236}">
                  <a16:creationId xmlns:a16="http://schemas.microsoft.com/office/drawing/2014/main" id="{E4DAC209-E7E7-9840-B285-098E5A16DF9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576209" y="2413836"/>
              <a:ext cx="1314566" cy="759527"/>
            </a:xfrm>
            <a:prstGeom prst="rect">
              <a:avLst/>
            </a:prstGeom>
          </p:spPr>
        </p:pic>
        <p:pic>
          <p:nvPicPr>
            <p:cNvPr id="161" name="Picture 160">
              <a:extLst>
                <a:ext uri="{FF2B5EF4-FFF2-40B4-BE49-F238E27FC236}">
                  <a16:creationId xmlns:a16="http://schemas.microsoft.com/office/drawing/2014/main" id="{D9F6040F-DF07-894D-80D0-A879ACA08A5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657286" y="2041619"/>
              <a:ext cx="1061104" cy="624799"/>
            </a:xfrm>
            <a:prstGeom prst="rect">
              <a:avLst/>
            </a:prstGeom>
            <a:ln>
              <a:noFill/>
            </a:ln>
            <a:effectLst>
              <a:outerShdw blurRad="457200" algn="ctr" rotWithShape="0">
                <a:prstClr val="black">
                  <a:alpha val="36000"/>
                </a:prstClr>
              </a:outerShdw>
            </a:effectLst>
          </p:spPr>
        </p:pic>
      </p:grpSp>
      <p:grpSp>
        <p:nvGrpSpPr>
          <p:cNvPr id="7" name="Group 6"/>
          <p:cNvGrpSpPr/>
          <p:nvPr/>
        </p:nvGrpSpPr>
        <p:grpSpPr>
          <a:xfrm>
            <a:off x="5365137" y="4199962"/>
            <a:ext cx="930318" cy="1043292"/>
            <a:chOff x="5828411" y="3993179"/>
            <a:chExt cx="930318" cy="1043292"/>
          </a:xfrm>
        </p:grpSpPr>
        <p:pic>
          <p:nvPicPr>
            <p:cNvPr id="125" name="Picture 124">
              <a:extLst>
                <a:ext uri="{FF2B5EF4-FFF2-40B4-BE49-F238E27FC236}">
                  <a16:creationId xmlns:a16="http://schemas.microsoft.com/office/drawing/2014/main" id="{252486A7-7D52-CE49-9BC6-CCE16D85D8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64069" t="29858" r="4515" b="8202"/>
            <a:stretch/>
          </p:blipFill>
          <p:spPr>
            <a:xfrm>
              <a:off x="5828411" y="4343072"/>
              <a:ext cx="502476" cy="693399"/>
            </a:xfrm>
            <a:prstGeom prst="rect">
              <a:avLst/>
            </a:prstGeom>
            <a:ln>
              <a:noFill/>
            </a:ln>
            <a:effectLst>
              <a:outerShdw blurRad="63500" sx="107000" sy="107000" algn="ctr" rotWithShape="0">
                <a:prstClr val="black">
                  <a:alpha val="8000"/>
                </a:prstClr>
              </a:outerShdw>
            </a:effectLst>
          </p:spPr>
        </p:pic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029B6654-B7D4-9A4F-A125-AC9E4BEB65A4}"/>
                </a:ext>
              </a:extLst>
            </p:cNvPr>
            <p:cNvSpPr txBox="1"/>
            <p:nvPr/>
          </p:nvSpPr>
          <p:spPr>
            <a:xfrm>
              <a:off x="5830240" y="3993179"/>
              <a:ext cx="928489" cy="355185"/>
            </a:xfrm>
            <a:prstGeom prst="rect">
              <a:avLst/>
            </a:prstGeom>
            <a:noFill/>
            <a:effectLst/>
          </p:spPr>
          <p:txBody>
            <a:bodyPr wrap="none" lIns="0" tIns="0" rIns="0" bIns="0" rtlCol="0">
              <a:noAutofit/>
            </a:bodyPr>
            <a:lstStyle/>
            <a:p>
              <a:pPr marL="0" marR="0" lvl="0" indent="0" algn="l" defTabSz="4572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B9F2">
                      <a:lumMod val="40000"/>
                      <a:lumOff val="60000"/>
                    </a:srgbClr>
                  </a:solidFill>
                  <a:effectLst/>
                  <a:uLnTx/>
                  <a:uFillTx/>
                  <a:latin typeface="Arial"/>
                  <a:ea typeface="ＭＳ Ｐゴシック"/>
                  <a:cs typeface="+mn-cs"/>
                </a:rPr>
                <a:t>Batch</a:t>
              </a:r>
            </a:p>
            <a:p>
              <a:pPr marL="0" marR="0" lvl="0" indent="0" algn="l" defTabSz="4572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B9F2">
                      <a:lumMod val="40000"/>
                      <a:lumOff val="60000"/>
                    </a:srgbClr>
                  </a:solidFill>
                  <a:effectLst/>
                  <a:uLnTx/>
                  <a:uFillTx/>
                  <a:latin typeface="Arial"/>
                  <a:ea typeface="ＭＳ Ｐゴシック"/>
                  <a:cs typeface="+mn-cs"/>
                </a:rPr>
                <a:t>Geoprocessing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F7BFFFA-EDE9-4543-AF30-FB9C772A9981}"/>
              </a:ext>
            </a:extLst>
          </p:cNvPr>
          <p:cNvGrpSpPr/>
          <p:nvPr/>
        </p:nvGrpSpPr>
        <p:grpSpPr>
          <a:xfrm>
            <a:off x="5373212" y="5445557"/>
            <a:ext cx="1253567" cy="807703"/>
            <a:chOff x="5385172" y="5753496"/>
            <a:chExt cx="1253567" cy="807703"/>
          </a:xfrm>
        </p:grpSpPr>
        <p:pic>
          <p:nvPicPr>
            <p:cNvPr id="108" name="Picture 107">
              <a:extLst>
                <a:ext uri="{FF2B5EF4-FFF2-40B4-BE49-F238E27FC236}">
                  <a16:creationId xmlns:a16="http://schemas.microsoft.com/office/drawing/2014/main" id="{C0E0111C-8C42-5641-8334-946FB8955D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2150" t="54103" r="7533" b="4016"/>
            <a:stretch/>
          </p:blipFill>
          <p:spPr>
            <a:xfrm>
              <a:off x="5385172" y="5753496"/>
              <a:ext cx="1253567" cy="403622"/>
            </a:xfrm>
            <a:prstGeom prst="rect">
              <a:avLst/>
            </a:prstGeom>
            <a:ln>
              <a:noFill/>
            </a:ln>
            <a:effectLst>
              <a:outerShdw blurRad="127000" sx="106000" sy="106000" algn="ctr" rotWithShape="0">
                <a:prstClr val="black">
                  <a:alpha val="19000"/>
                </a:prstClr>
              </a:outerShdw>
            </a:effectLst>
          </p:spPr>
        </p:pic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EC8E9960-25C0-C946-8E50-F518D2C9E4AE}"/>
                </a:ext>
              </a:extLst>
            </p:cNvPr>
            <p:cNvSpPr txBox="1"/>
            <p:nvPr/>
          </p:nvSpPr>
          <p:spPr>
            <a:xfrm flipH="1">
              <a:off x="5396728" y="6161088"/>
              <a:ext cx="1232562" cy="400111"/>
            </a:xfrm>
            <a:prstGeom prst="rect">
              <a:avLst/>
            </a:prstGeom>
            <a:noFill/>
            <a:effectLst/>
          </p:spPr>
          <p:txBody>
            <a:bodyPr wrap="square" lIns="0" tIns="45720" rIns="0" bIns="45720" rtlCol="0">
              <a:spAutoFit/>
            </a:bodyPr>
            <a:lstStyle>
              <a:defPPr>
                <a:defRPr lang="en-US"/>
              </a:defPPr>
              <a:lvl1pPr eaLnBrk="0" hangingPunct="0">
                <a:defRPr sz="1000" b="1">
                  <a:latin typeface="+mj-lt"/>
                  <a:ea typeface="+mj-ea"/>
                  <a:cs typeface="Arial"/>
                </a:defRPr>
              </a:lvl1pPr>
            </a:lstStyle>
            <a:p>
              <a:pPr marL="0" marR="0" lvl="0" indent="0" algn="r" defTabSz="4572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B9F2">
                      <a:lumMod val="40000"/>
                      <a:lumOff val="60000"/>
                    </a:srgbClr>
                  </a:solidFill>
                  <a:effectLst/>
                  <a:uLnTx/>
                  <a:uFillTx/>
                  <a:latin typeface="Arial"/>
                  <a:ea typeface="ＭＳ Ｐゴシック"/>
                  <a:cs typeface="Arial"/>
                </a:rPr>
                <a:t>Improved </a:t>
              </a:r>
              <a:b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B9F2">
                      <a:lumMod val="40000"/>
                      <a:lumOff val="60000"/>
                    </a:srgbClr>
                  </a:solidFill>
                  <a:effectLst/>
                  <a:uLnTx/>
                  <a:uFillTx/>
                  <a:latin typeface="Arial"/>
                  <a:ea typeface="ＭＳ Ｐゴシック"/>
                  <a:cs typeface="Arial"/>
                </a:rPr>
              </a:br>
              <a:r>
                <a:rPr kumimoji="0" lang="en-US" sz="10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B9F2">
                      <a:lumMod val="40000"/>
                      <a:lumOff val="60000"/>
                    </a:srgbClr>
                  </a:solidFill>
                  <a:effectLst/>
                  <a:uLnTx/>
                  <a:uFillTx/>
                  <a:latin typeface="Arial"/>
                  <a:ea typeface="ＭＳ Ｐゴシック"/>
                  <a:cs typeface="Arial"/>
                </a:rPr>
                <a:t>ModelBuilder</a:t>
              </a: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B9F2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endParaRPr>
            </a:p>
          </p:txBody>
        </p:sp>
      </p:grpSp>
      <p:sp>
        <p:nvSpPr>
          <p:cNvPr id="99" name="TextBox 98">
            <a:extLst>
              <a:ext uri="{FF2B5EF4-FFF2-40B4-BE49-F238E27FC236}">
                <a16:creationId xmlns:a16="http://schemas.microsoft.com/office/drawing/2014/main" id="{B8715BE6-EFD6-8648-A006-F9663CD8EFDE}"/>
              </a:ext>
            </a:extLst>
          </p:cNvPr>
          <p:cNvSpPr txBox="1"/>
          <p:nvPr/>
        </p:nvSpPr>
        <p:spPr>
          <a:xfrm flipH="1">
            <a:off x="7175257" y="4688149"/>
            <a:ext cx="1196335" cy="400110"/>
          </a:xfrm>
          <a:prstGeom prst="rect">
            <a:avLst/>
          </a:prstGeom>
          <a:noFill/>
          <a:effectLst/>
        </p:spPr>
        <p:txBody>
          <a:bodyPr wrap="square" lIns="0" tIns="45720" rIns="0" bIns="45720" rtlCol="0">
            <a:spAutoFit/>
          </a:bodyPr>
          <a:lstStyle>
            <a:defPPr>
              <a:defRPr lang="en-US"/>
            </a:defPPr>
            <a:lvl1pPr eaLnBrk="0" hangingPunct="0">
              <a:defRPr sz="1000" b="1">
                <a:latin typeface="+mj-lt"/>
                <a:ea typeface="+mj-ea"/>
                <a:cs typeface="Arial"/>
              </a:defRPr>
            </a:lvl1pPr>
          </a:lstStyle>
          <a:p>
            <a:pPr marL="0" marR="0" lvl="0" indent="0" algn="l" defTabSz="4572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B9F2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  <a:t>Integrated Analytic Notebooks</a:t>
            </a:r>
          </a:p>
        </p:txBody>
      </p:sp>
      <p:pic>
        <p:nvPicPr>
          <p:cNvPr id="100" name="Picture 99">
            <a:extLst>
              <a:ext uri="{FF2B5EF4-FFF2-40B4-BE49-F238E27FC236}">
                <a16:creationId xmlns:a16="http://schemas.microsoft.com/office/drawing/2014/main" id="{E12E25BE-DC86-D540-AC63-772A34E8C1E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452320" y="4123336"/>
            <a:ext cx="457200" cy="457200"/>
          </a:xfrm>
          <a:prstGeom prst="rect">
            <a:avLst/>
          </a:prstGeom>
        </p:spPr>
      </p:pic>
      <p:sp>
        <p:nvSpPr>
          <p:cNvPr id="82" name="Marcador de contenido 2">
            <a:extLst>
              <a:ext uri="{FF2B5EF4-FFF2-40B4-BE49-F238E27FC236}">
                <a16:creationId xmlns:a16="http://schemas.microsoft.com/office/drawing/2014/main" id="{E775374A-220A-4B6D-A468-5C3E5880D4EA}"/>
              </a:ext>
            </a:extLst>
          </p:cNvPr>
          <p:cNvSpPr txBox="1">
            <a:spLocks/>
          </p:cNvSpPr>
          <p:nvPr/>
        </p:nvSpPr>
        <p:spPr>
          <a:xfrm>
            <a:off x="367011" y="1666867"/>
            <a:ext cx="4251702" cy="3429000"/>
          </a:xfrm>
          <a:prstGeom prst="rect">
            <a:avLst/>
          </a:prstGeom>
        </p:spPr>
        <p:txBody>
          <a:bodyPr/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r>
              <a:rPr lang="es-CO" dirty="0"/>
              <a:t>Realice procesamiento al vuelo</a:t>
            </a:r>
          </a:p>
          <a:p>
            <a:r>
              <a:rPr lang="es-CO" dirty="0"/>
              <a:t>Cree sus propias funciones usando Python api</a:t>
            </a:r>
          </a:p>
          <a:p>
            <a:r>
              <a:rPr lang="es-CO" dirty="0"/>
              <a:t>Analice grandes volúmenes de datos</a:t>
            </a:r>
          </a:p>
          <a:p>
            <a:r>
              <a:rPr lang="es-CO" dirty="0"/>
              <a:t>Construya Aplicaciones que le permitan visualizar sus resultados</a:t>
            </a:r>
          </a:p>
          <a:p>
            <a:r>
              <a:rPr lang="es-CO" dirty="0"/>
              <a:t>Análisis sobre toda la plataforma ArcGIS</a:t>
            </a:r>
          </a:p>
        </p:txBody>
      </p:sp>
    </p:spTree>
    <p:extLst>
      <p:ext uri="{BB962C8B-B14F-4D97-AF65-F5344CB8AC3E}">
        <p14:creationId xmlns:p14="http://schemas.microsoft.com/office/powerpoint/2010/main" val="4181464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background"/>
          <p:cNvGrpSpPr/>
          <p:nvPr/>
        </p:nvGrpSpPr>
        <p:grpSpPr>
          <a:xfrm>
            <a:off x="-92596" y="-16008"/>
            <a:ext cx="12301746" cy="6881036"/>
            <a:chOff x="-92596" y="-16008"/>
            <a:chExt cx="12301746" cy="6881036"/>
          </a:xfrm>
        </p:grpSpPr>
        <p:sp>
          <p:nvSpPr>
            <p:cNvPr id="10" name="Rectangle 9"/>
            <p:cNvSpPr/>
            <p:nvPr/>
          </p:nvSpPr>
          <p:spPr bwMode="auto">
            <a:xfrm>
              <a:off x="0" y="-16008"/>
              <a:ext cx="12209150" cy="6865818"/>
            </a:xfrm>
            <a:prstGeom prst="rect">
              <a:avLst/>
            </a:prstGeom>
            <a:gradFill flip="none" rotWithShape="1">
              <a:gsLst>
                <a:gs pos="58000">
                  <a:srgbClr val="006BA6"/>
                </a:gs>
                <a:gs pos="100000">
                  <a:srgbClr val="28469C"/>
                </a:gs>
                <a:gs pos="81000">
                  <a:srgbClr val="0051A2"/>
                </a:gs>
                <a:gs pos="30000">
                  <a:srgbClr val="01A7B1"/>
                </a:gs>
                <a:gs pos="0">
                  <a:srgbClr val="00C1B6"/>
                </a:gs>
              </a:gsLst>
              <a:lin ang="960000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16" name="keyart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13" y="-7029"/>
              <a:ext cx="12190136" cy="6856951"/>
            </a:xfrm>
            <a:prstGeom prst="rect">
              <a:avLst/>
            </a:prstGeom>
          </p:spPr>
        </p:pic>
        <p:sp>
          <p:nvSpPr>
            <p:cNvPr id="13" name="shading (lower right)">
              <a:extLst>
                <a:ext uri="{FF2B5EF4-FFF2-40B4-BE49-F238E27FC236}">
                  <a16:creationId xmlns:a16="http://schemas.microsoft.com/office/drawing/2014/main" id="{C0783C77-C7D8-1647-BFDB-8532B647668C}"/>
                </a:ext>
              </a:extLst>
            </p:cNvPr>
            <p:cNvSpPr/>
            <p:nvPr/>
          </p:nvSpPr>
          <p:spPr bwMode="auto">
            <a:xfrm>
              <a:off x="-92596" y="1736203"/>
              <a:ext cx="12284598" cy="5121797"/>
            </a:xfrm>
            <a:prstGeom prst="rect">
              <a:avLst/>
            </a:prstGeom>
            <a:gradFill flip="none" rotWithShape="1">
              <a:gsLst>
                <a:gs pos="40000">
                  <a:srgbClr val="0D134A">
                    <a:alpha val="9000"/>
                  </a:srgbClr>
                </a:gs>
                <a:gs pos="60000">
                  <a:srgbClr val="0D134A">
                    <a:alpha val="0"/>
                  </a:srgbClr>
                </a:gs>
                <a:gs pos="20000">
                  <a:srgbClr val="0D134A">
                    <a:alpha val="46000"/>
                  </a:srgbClr>
                </a:gs>
                <a:gs pos="0">
                  <a:srgbClr val="0D134A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sp>
          <p:nvSpPr>
            <p:cNvPr id="14" name="shading (upper left)">
              <a:extLst>
                <a:ext uri="{FF2B5EF4-FFF2-40B4-BE49-F238E27FC236}">
                  <a16:creationId xmlns:a16="http://schemas.microsoft.com/office/drawing/2014/main" id="{C0783C77-C7D8-1647-BFDB-8532B647668C}"/>
                </a:ext>
              </a:extLst>
            </p:cNvPr>
            <p:cNvSpPr/>
            <p:nvPr/>
          </p:nvSpPr>
          <p:spPr bwMode="auto">
            <a:xfrm rot="10800000">
              <a:off x="-3315" y="-5050"/>
              <a:ext cx="12189315" cy="6870078"/>
            </a:xfrm>
            <a:prstGeom prst="rect">
              <a:avLst/>
            </a:prstGeom>
            <a:gradFill flip="none" rotWithShape="1">
              <a:gsLst>
                <a:gs pos="31000">
                  <a:srgbClr val="0D134A">
                    <a:alpha val="9000"/>
                  </a:srgbClr>
                </a:gs>
                <a:gs pos="52000">
                  <a:srgbClr val="0D134A">
                    <a:alpha val="0"/>
                  </a:srgbClr>
                </a:gs>
                <a:gs pos="10000">
                  <a:srgbClr val="0D134A">
                    <a:alpha val="21000"/>
                  </a:srgbClr>
                </a:gs>
                <a:gs pos="0">
                  <a:srgbClr val="0D134A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  <p:sp>
        <p:nvSpPr>
          <p:cNvPr id="4" name="Text Subtitle">
            <a:extLst>
              <a:ext uri="{FF2B5EF4-FFF2-40B4-BE49-F238E27FC236}">
                <a16:creationId xmlns:a16="http://schemas.microsoft.com/office/drawing/2014/main" id="{891AD9C8-5272-B34E-9EFD-84E8D13342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76871" y="3582548"/>
            <a:ext cx="4527741" cy="677108"/>
          </a:xfrm>
        </p:spPr>
        <p:txBody>
          <a:bodyPr/>
          <a:lstStyle/>
          <a:p>
            <a:r>
              <a:rPr lang="en-US" dirty="0" err="1"/>
              <a:t>Utilizar</a:t>
            </a:r>
            <a:r>
              <a:rPr lang="en-US" dirty="0"/>
              <a:t> </a:t>
            </a:r>
            <a:r>
              <a:rPr lang="en-US" dirty="0" err="1"/>
              <a:t>funciones</a:t>
            </a:r>
            <a:r>
              <a:rPr lang="en-US" dirty="0"/>
              <a:t> de </a:t>
            </a:r>
            <a:r>
              <a:rPr lang="en-US" dirty="0" err="1"/>
              <a:t>geometria</a:t>
            </a:r>
            <a:r>
              <a:rPr lang="en-US" dirty="0"/>
              <a:t> de python </a:t>
            </a:r>
            <a:r>
              <a:rPr lang="en-US" dirty="0" err="1"/>
              <a:t>api</a:t>
            </a:r>
            <a:endParaRPr lang="en-US" dirty="0"/>
          </a:p>
        </p:txBody>
      </p:sp>
      <p:sp>
        <p:nvSpPr>
          <p:cNvPr id="3" name="Title ">
            <a:extLst>
              <a:ext uri="{FF2B5EF4-FFF2-40B4-BE49-F238E27FC236}">
                <a16:creationId xmlns:a16="http://schemas.microsoft.com/office/drawing/2014/main" id="{9195EC55-525B-F746-8A77-3C6B91C18C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6871" y="2932886"/>
            <a:ext cx="4527741" cy="584775"/>
          </a:xfrm>
        </p:spPr>
        <p:txBody>
          <a:bodyPr/>
          <a:lstStyle/>
          <a:p>
            <a:r>
              <a:rPr lang="en-US" dirty="0"/>
              <a:t>DEMO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6E072A48-B9B8-4431-BE7C-22CE52E090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943" y="1489495"/>
            <a:ext cx="5781309" cy="3879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310202"/>
      </p:ext>
    </p:extLst>
  </p:cSld>
  <p:clrMapOvr>
    <a:masterClrMapping/>
  </p:clrMapOvr>
  <p:transition spd="med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background"/>
          <p:cNvGrpSpPr/>
          <p:nvPr/>
        </p:nvGrpSpPr>
        <p:grpSpPr>
          <a:xfrm>
            <a:off x="-92596" y="-16008"/>
            <a:ext cx="12301746" cy="6881036"/>
            <a:chOff x="-92596" y="-16008"/>
            <a:chExt cx="12301746" cy="6881036"/>
          </a:xfrm>
        </p:grpSpPr>
        <p:sp>
          <p:nvSpPr>
            <p:cNvPr id="10" name="Rectangle 9"/>
            <p:cNvSpPr/>
            <p:nvPr/>
          </p:nvSpPr>
          <p:spPr bwMode="auto">
            <a:xfrm>
              <a:off x="0" y="-16008"/>
              <a:ext cx="12209150" cy="6865818"/>
            </a:xfrm>
            <a:prstGeom prst="rect">
              <a:avLst/>
            </a:prstGeom>
            <a:gradFill flip="none" rotWithShape="1">
              <a:gsLst>
                <a:gs pos="58000">
                  <a:srgbClr val="006BA6"/>
                </a:gs>
                <a:gs pos="100000">
                  <a:srgbClr val="28469C"/>
                </a:gs>
                <a:gs pos="81000">
                  <a:srgbClr val="0051A2"/>
                </a:gs>
                <a:gs pos="30000">
                  <a:srgbClr val="01A7B1"/>
                </a:gs>
                <a:gs pos="0">
                  <a:srgbClr val="00C1B6"/>
                </a:gs>
              </a:gsLst>
              <a:lin ang="960000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16" name="keyart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13" y="-7029"/>
              <a:ext cx="12190136" cy="6856951"/>
            </a:xfrm>
            <a:prstGeom prst="rect">
              <a:avLst/>
            </a:prstGeom>
          </p:spPr>
        </p:pic>
        <p:sp>
          <p:nvSpPr>
            <p:cNvPr id="13" name="shading (lower right)">
              <a:extLst>
                <a:ext uri="{FF2B5EF4-FFF2-40B4-BE49-F238E27FC236}">
                  <a16:creationId xmlns:a16="http://schemas.microsoft.com/office/drawing/2014/main" id="{C0783C77-C7D8-1647-BFDB-8532B647668C}"/>
                </a:ext>
              </a:extLst>
            </p:cNvPr>
            <p:cNvSpPr/>
            <p:nvPr/>
          </p:nvSpPr>
          <p:spPr bwMode="auto">
            <a:xfrm>
              <a:off x="-92596" y="1736203"/>
              <a:ext cx="12284598" cy="5121797"/>
            </a:xfrm>
            <a:prstGeom prst="rect">
              <a:avLst/>
            </a:prstGeom>
            <a:gradFill flip="none" rotWithShape="1">
              <a:gsLst>
                <a:gs pos="40000">
                  <a:srgbClr val="0D134A">
                    <a:alpha val="9000"/>
                  </a:srgbClr>
                </a:gs>
                <a:gs pos="60000">
                  <a:srgbClr val="0D134A">
                    <a:alpha val="0"/>
                  </a:srgbClr>
                </a:gs>
                <a:gs pos="20000">
                  <a:srgbClr val="0D134A">
                    <a:alpha val="46000"/>
                  </a:srgbClr>
                </a:gs>
                <a:gs pos="0">
                  <a:srgbClr val="0D134A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sp>
          <p:nvSpPr>
            <p:cNvPr id="14" name="shading (upper left)">
              <a:extLst>
                <a:ext uri="{FF2B5EF4-FFF2-40B4-BE49-F238E27FC236}">
                  <a16:creationId xmlns:a16="http://schemas.microsoft.com/office/drawing/2014/main" id="{C0783C77-C7D8-1647-BFDB-8532B647668C}"/>
                </a:ext>
              </a:extLst>
            </p:cNvPr>
            <p:cNvSpPr/>
            <p:nvPr/>
          </p:nvSpPr>
          <p:spPr bwMode="auto">
            <a:xfrm rot="10800000">
              <a:off x="-3315" y="-5050"/>
              <a:ext cx="12189315" cy="6870078"/>
            </a:xfrm>
            <a:prstGeom prst="rect">
              <a:avLst/>
            </a:prstGeom>
            <a:gradFill flip="none" rotWithShape="1">
              <a:gsLst>
                <a:gs pos="31000">
                  <a:srgbClr val="0D134A">
                    <a:alpha val="9000"/>
                  </a:srgbClr>
                </a:gs>
                <a:gs pos="52000">
                  <a:srgbClr val="0D134A">
                    <a:alpha val="0"/>
                  </a:srgbClr>
                </a:gs>
                <a:gs pos="10000">
                  <a:srgbClr val="0D134A">
                    <a:alpha val="21000"/>
                  </a:srgbClr>
                </a:gs>
                <a:gs pos="0">
                  <a:srgbClr val="0D134A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  <p:sp>
        <p:nvSpPr>
          <p:cNvPr id="4" name="Text Subtitle">
            <a:extLst>
              <a:ext uri="{FF2B5EF4-FFF2-40B4-BE49-F238E27FC236}">
                <a16:creationId xmlns:a16="http://schemas.microsoft.com/office/drawing/2014/main" id="{891AD9C8-5272-B34E-9EFD-84E8D13342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Análsis</a:t>
            </a:r>
            <a:r>
              <a:rPr lang="en-US" dirty="0"/>
              <a:t> de </a:t>
            </a:r>
            <a:r>
              <a:rPr lang="en-US" dirty="0" err="1"/>
              <a:t>datos</a:t>
            </a:r>
            <a:r>
              <a:rPr lang="en-US" dirty="0"/>
              <a:t> raster (</a:t>
            </a:r>
            <a:r>
              <a:rPr lang="en-US" dirty="0" err="1"/>
              <a:t>ndvi</a:t>
            </a:r>
            <a:r>
              <a:rPr lang="en-US" dirty="0"/>
              <a:t>)</a:t>
            </a:r>
          </a:p>
        </p:txBody>
      </p:sp>
      <p:sp>
        <p:nvSpPr>
          <p:cNvPr id="3" name="Title ">
            <a:extLst>
              <a:ext uri="{FF2B5EF4-FFF2-40B4-BE49-F238E27FC236}">
                <a16:creationId xmlns:a16="http://schemas.microsoft.com/office/drawing/2014/main" id="{9195EC55-525B-F746-8A77-3C6B91C18C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6871" y="2932886"/>
            <a:ext cx="4527741" cy="584775"/>
          </a:xfrm>
        </p:spPr>
        <p:txBody>
          <a:bodyPr/>
          <a:lstStyle/>
          <a:p>
            <a:r>
              <a:rPr lang="en-US" dirty="0"/>
              <a:t>DEMO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ABF6239-5E87-4375-8E36-1DA2213D8C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5659" y="1824576"/>
            <a:ext cx="4615466" cy="3208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255317"/>
      </p:ext>
    </p:extLst>
  </p:cSld>
  <p:clrMapOvr>
    <a:masterClrMapping/>
  </p:clrMapOvr>
  <p:transition spd="med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background"/>
          <p:cNvGrpSpPr/>
          <p:nvPr/>
        </p:nvGrpSpPr>
        <p:grpSpPr>
          <a:xfrm>
            <a:off x="-92596" y="-16008"/>
            <a:ext cx="12301746" cy="6881036"/>
            <a:chOff x="-92596" y="-16008"/>
            <a:chExt cx="12301746" cy="6881036"/>
          </a:xfrm>
        </p:grpSpPr>
        <p:sp>
          <p:nvSpPr>
            <p:cNvPr id="10" name="Rectangle 9"/>
            <p:cNvSpPr/>
            <p:nvPr/>
          </p:nvSpPr>
          <p:spPr bwMode="auto">
            <a:xfrm>
              <a:off x="0" y="-16008"/>
              <a:ext cx="12209150" cy="6865818"/>
            </a:xfrm>
            <a:prstGeom prst="rect">
              <a:avLst/>
            </a:prstGeom>
            <a:gradFill flip="none" rotWithShape="1">
              <a:gsLst>
                <a:gs pos="58000">
                  <a:srgbClr val="006BA6"/>
                </a:gs>
                <a:gs pos="100000">
                  <a:srgbClr val="28469C"/>
                </a:gs>
                <a:gs pos="81000">
                  <a:srgbClr val="0051A2"/>
                </a:gs>
                <a:gs pos="30000">
                  <a:srgbClr val="01A7B1"/>
                </a:gs>
                <a:gs pos="0">
                  <a:srgbClr val="00C1B6"/>
                </a:gs>
              </a:gsLst>
              <a:lin ang="960000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16" name="keyart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13" y="-7029"/>
              <a:ext cx="12190136" cy="6856951"/>
            </a:xfrm>
            <a:prstGeom prst="rect">
              <a:avLst/>
            </a:prstGeom>
          </p:spPr>
        </p:pic>
        <p:sp>
          <p:nvSpPr>
            <p:cNvPr id="13" name="shading (lower right)">
              <a:extLst>
                <a:ext uri="{FF2B5EF4-FFF2-40B4-BE49-F238E27FC236}">
                  <a16:creationId xmlns:a16="http://schemas.microsoft.com/office/drawing/2014/main" id="{C0783C77-C7D8-1647-BFDB-8532B647668C}"/>
                </a:ext>
              </a:extLst>
            </p:cNvPr>
            <p:cNvSpPr/>
            <p:nvPr/>
          </p:nvSpPr>
          <p:spPr bwMode="auto">
            <a:xfrm>
              <a:off x="-92596" y="1736203"/>
              <a:ext cx="12284598" cy="5121797"/>
            </a:xfrm>
            <a:prstGeom prst="rect">
              <a:avLst/>
            </a:prstGeom>
            <a:gradFill flip="none" rotWithShape="1">
              <a:gsLst>
                <a:gs pos="40000">
                  <a:srgbClr val="0D134A">
                    <a:alpha val="9000"/>
                  </a:srgbClr>
                </a:gs>
                <a:gs pos="60000">
                  <a:srgbClr val="0D134A">
                    <a:alpha val="0"/>
                  </a:srgbClr>
                </a:gs>
                <a:gs pos="20000">
                  <a:srgbClr val="0D134A">
                    <a:alpha val="46000"/>
                  </a:srgbClr>
                </a:gs>
                <a:gs pos="0">
                  <a:srgbClr val="0D134A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sp>
          <p:nvSpPr>
            <p:cNvPr id="14" name="shading (upper left)">
              <a:extLst>
                <a:ext uri="{FF2B5EF4-FFF2-40B4-BE49-F238E27FC236}">
                  <a16:creationId xmlns:a16="http://schemas.microsoft.com/office/drawing/2014/main" id="{C0783C77-C7D8-1647-BFDB-8532B647668C}"/>
                </a:ext>
              </a:extLst>
            </p:cNvPr>
            <p:cNvSpPr/>
            <p:nvPr/>
          </p:nvSpPr>
          <p:spPr bwMode="auto">
            <a:xfrm rot="10800000">
              <a:off x="-3315" y="-5050"/>
              <a:ext cx="12189315" cy="6870078"/>
            </a:xfrm>
            <a:prstGeom prst="rect">
              <a:avLst/>
            </a:prstGeom>
            <a:gradFill flip="none" rotWithShape="1">
              <a:gsLst>
                <a:gs pos="31000">
                  <a:srgbClr val="0D134A">
                    <a:alpha val="9000"/>
                  </a:srgbClr>
                </a:gs>
                <a:gs pos="52000">
                  <a:srgbClr val="0D134A">
                    <a:alpha val="0"/>
                  </a:srgbClr>
                </a:gs>
                <a:gs pos="10000">
                  <a:srgbClr val="0D134A">
                    <a:alpha val="21000"/>
                  </a:srgbClr>
                </a:gs>
                <a:gs pos="0">
                  <a:srgbClr val="0D134A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  <p:sp>
        <p:nvSpPr>
          <p:cNvPr id="4" name="Text Subtitle">
            <a:extLst>
              <a:ext uri="{FF2B5EF4-FFF2-40B4-BE49-F238E27FC236}">
                <a16:creationId xmlns:a16="http://schemas.microsoft.com/office/drawing/2014/main" id="{891AD9C8-5272-B34E-9EFD-84E8D13342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76870" y="3535499"/>
            <a:ext cx="4527741" cy="677108"/>
          </a:xfrm>
        </p:spPr>
        <p:txBody>
          <a:bodyPr/>
          <a:lstStyle/>
          <a:p>
            <a:r>
              <a:rPr lang="en-US" dirty="0" err="1"/>
              <a:t>Detección</a:t>
            </a:r>
            <a:r>
              <a:rPr lang="en-US" dirty="0"/>
              <a:t> de </a:t>
            </a:r>
            <a:r>
              <a:rPr lang="en-US" dirty="0" err="1"/>
              <a:t>objetos</a:t>
            </a:r>
            <a:r>
              <a:rPr lang="en-US" dirty="0"/>
              <a:t> con </a:t>
            </a:r>
            <a:r>
              <a:rPr lang="en-US" dirty="0" err="1"/>
              <a:t>Scikit</a:t>
            </a:r>
            <a:r>
              <a:rPr lang="en-US" dirty="0"/>
              <a:t>-image</a:t>
            </a:r>
          </a:p>
        </p:txBody>
      </p:sp>
      <p:sp>
        <p:nvSpPr>
          <p:cNvPr id="3" name="Title ">
            <a:extLst>
              <a:ext uri="{FF2B5EF4-FFF2-40B4-BE49-F238E27FC236}">
                <a16:creationId xmlns:a16="http://schemas.microsoft.com/office/drawing/2014/main" id="{9195EC55-525B-F746-8A77-3C6B91C18C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6871" y="2932886"/>
            <a:ext cx="4527741" cy="584775"/>
          </a:xfrm>
        </p:spPr>
        <p:txBody>
          <a:bodyPr/>
          <a:lstStyle/>
          <a:p>
            <a:r>
              <a:rPr lang="en-US" dirty="0"/>
              <a:t>DEMO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81AAF1AD-5B36-4CF9-BD56-E2A7DD235B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916" y="1938824"/>
            <a:ext cx="5753567" cy="2572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721304"/>
      </p:ext>
    </p:extLst>
  </p:cSld>
  <p:clrMapOvr>
    <a:masterClrMapping/>
  </p:clrMapOvr>
  <p:transition spd="med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6A592D-612B-4A70-BD22-3B5C75FE6F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Recursos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871B786-05AE-481C-8B3F-D6C0E11EA2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4337" y="2009775"/>
            <a:ext cx="3743325" cy="283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313700"/>
      </p:ext>
    </p:extLst>
  </p:cSld>
  <p:clrMapOvr>
    <a:masterClrMapping/>
  </p:clrMapOvr>
  <p:transition spd="med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background"/>
          <p:cNvGrpSpPr/>
          <p:nvPr/>
        </p:nvGrpSpPr>
        <p:grpSpPr>
          <a:xfrm>
            <a:off x="-109748" y="-33064"/>
            <a:ext cx="12301748" cy="6881826"/>
            <a:chOff x="-92598" y="-16008"/>
            <a:chExt cx="12301748" cy="6881826"/>
          </a:xfrm>
        </p:grpSpPr>
        <p:sp>
          <p:nvSpPr>
            <p:cNvPr id="9" name="Rectangle 8"/>
            <p:cNvSpPr/>
            <p:nvPr/>
          </p:nvSpPr>
          <p:spPr bwMode="auto">
            <a:xfrm>
              <a:off x="0" y="-16008"/>
              <a:ext cx="12209150" cy="6865818"/>
            </a:xfrm>
            <a:prstGeom prst="rect">
              <a:avLst/>
            </a:prstGeom>
            <a:gradFill flip="none" rotWithShape="1">
              <a:gsLst>
                <a:gs pos="58000">
                  <a:srgbClr val="006BA6"/>
                </a:gs>
                <a:gs pos="100000">
                  <a:srgbClr val="28469C"/>
                </a:gs>
                <a:gs pos="81000">
                  <a:srgbClr val="0051A2"/>
                </a:gs>
                <a:gs pos="30000">
                  <a:srgbClr val="01A7B1"/>
                </a:gs>
                <a:gs pos="0">
                  <a:srgbClr val="00C1B6"/>
                </a:gs>
              </a:gsLst>
              <a:lin ang="960000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11" name="keyart1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646" t="11238" r="5417" b="5631"/>
            <a:stretch/>
          </p:blipFill>
          <p:spPr>
            <a:xfrm>
              <a:off x="6212591" y="-1048"/>
              <a:ext cx="5996559" cy="6849810"/>
            </a:xfrm>
            <a:prstGeom prst="rect">
              <a:avLst/>
            </a:prstGeom>
          </p:spPr>
        </p:pic>
        <p:pic>
          <p:nvPicPr>
            <p:cNvPr id="15" name="keyart2"/>
            <p:cNvPicPr>
              <a:picLocks noChangeAspect="1"/>
            </p:cNvPicPr>
            <p:nvPr/>
          </p:nvPicPr>
          <p:blipFill rotWithShape="1">
            <a:blip r:embed="rId3">
              <a:alphaModFix amt="8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" r="72434" b="68401"/>
            <a:stretch/>
          </p:blipFill>
          <p:spPr>
            <a:xfrm>
              <a:off x="-1" y="0"/>
              <a:ext cx="3356658" cy="2164466"/>
            </a:xfrm>
            <a:prstGeom prst="rect">
              <a:avLst/>
            </a:prstGeom>
          </p:spPr>
        </p:pic>
        <p:sp>
          <p:nvSpPr>
            <p:cNvPr id="12" name="shading (lower right)">
              <a:extLst>
                <a:ext uri="{FF2B5EF4-FFF2-40B4-BE49-F238E27FC236}">
                  <a16:creationId xmlns:a16="http://schemas.microsoft.com/office/drawing/2014/main" id="{C0783C77-C7D8-1647-BFDB-8532B647668C}"/>
                </a:ext>
              </a:extLst>
            </p:cNvPr>
            <p:cNvSpPr/>
            <p:nvPr/>
          </p:nvSpPr>
          <p:spPr bwMode="auto">
            <a:xfrm>
              <a:off x="-92598" y="1736203"/>
              <a:ext cx="12301748" cy="5129615"/>
            </a:xfrm>
            <a:prstGeom prst="rect">
              <a:avLst/>
            </a:prstGeom>
            <a:gradFill flip="none" rotWithShape="1">
              <a:gsLst>
                <a:gs pos="40000">
                  <a:srgbClr val="0D134A">
                    <a:alpha val="9000"/>
                  </a:srgbClr>
                </a:gs>
                <a:gs pos="60000">
                  <a:srgbClr val="0D134A">
                    <a:alpha val="0"/>
                  </a:srgbClr>
                </a:gs>
                <a:gs pos="20000">
                  <a:srgbClr val="0D134A">
                    <a:alpha val="46000"/>
                  </a:srgbClr>
                </a:gs>
                <a:gs pos="0">
                  <a:srgbClr val="0D134A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Preguntas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314144"/>
      </p:ext>
    </p:extLst>
  </p:cSld>
  <p:clrMapOvr>
    <a:masterClrMapping/>
  </p:clrMapOvr>
  <p:transition spd="med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CD77207-67ED-704D-9994-33F5B880A57E}"/>
              </a:ext>
            </a:extLst>
          </p:cNvPr>
          <p:cNvGrpSpPr/>
          <p:nvPr/>
        </p:nvGrpSpPr>
        <p:grpSpPr>
          <a:xfrm>
            <a:off x="-43251" y="-16008"/>
            <a:ext cx="12252401" cy="6874511"/>
            <a:chOff x="-43251" y="-16008"/>
            <a:chExt cx="12252401" cy="6874511"/>
          </a:xfrm>
        </p:grpSpPr>
        <p:sp>
          <p:nvSpPr>
            <p:cNvPr id="8" name="Rectangle 7"/>
            <p:cNvSpPr/>
            <p:nvPr/>
          </p:nvSpPr>
          <p:spPr bwMode="auto">
            <a:xfrm>
              <a:off x="0" y="-16008"/>
              <a:ext cx="12209150" cy="6865818"/>
            </a:xfrm>
            <a:prstGeom prst="rect">
              <a:avLst/>
            </a:prstGeom>
            <a:gradFill flip="none" rotWithShape="1">
              <a:gsLst>
                <a:gs pos="58000">
                  <a:srgbClr val="006BA6"/>
                </a:gs>
                <a:gs pos="100000">
                  <a:srgbClr val="28469C"/>
                </a:gs>
                <a:gs pos="81000">
                  <a:srgbClr val="0051A2"/>
                </a:gs>
                <a:gs pos="30000">
                  <a:srgbClr val="01A7B1"/>
                </a:gs>
                <a:gs pos="0">
                  <a:srgbClr val="00C1B6"/>
                </a:gs>
              </a:gsLst>
              <a:lin ang="960000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14" name="keyart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13" y="-7029"/>
              <a:ext cx="12190135" cy="6856951"/>
            </a:xfrm>
            <a:prstGeom prst="rect">
              <a:avLst/>
            </a:prstGeom>
          </p:spPr>
        </p:pic>
        <p:sp>
          <p:nvSpPr>
            <p:cNvPr id="10" name="shading (lower right)">
              <a:extLst>
                <a:ext uri="{FF2B5EF4-FFF2-40B4-BE49-F238E27FC236}">
                  <a16:creationId xmlns:a16="http://schemas.microsoft.com/office/drawing/2014/main" id="{E6D1F064-8DA1-4540-AC8E-DDA813288DAD}"/>
                </a:ext>
              </a:extLst>
            </p:cNvPr>
            <p:cNvSpPr/>
            <p:nvPr/>
          </p:nvSpPr>
          <p:spPr bwMode="auto">
            <a:xfrm>
              <a:off x="-43251" y="1734582"/>
              <a:ext cx="12235251" cy="5123418"/>
            </a:xfrm>
            <a:prstGeom prst="rect">
              <a:avLst/>
            </a:prstGeom>
            <a:gradFill flip="none" rotWithShape="1">
              <a:gsLst>
                <a:gs pos="43000">
                  <a:srgbClr val="0D134A">
                    <a:alpha val="9000"/>
                  </a:srgbClr>
                </a:gs>
                <a:gs pos="55000">
                  <a:srgbClr val="0D134A">
                    <a:alpha val="0"/>
                  </a:srgbClr>
                </a:gs>
                <a:gs pos="18000">
                  <a:srgbClr val="0D134A">
                    <a:alpha val="46000"/>
                  </a:srgbClr>
                </a:gs>
                <a:gs pos="0">
                  <a:srgbClr val="0D134A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sp>
          <p:nvSpPr>
            <p:cNvPr id="11" name="shading (upper left)">
              <a:extLst>
                <a:ext uri="{FF2B5EF4-FFF2-40B4-BE49-F238E27FC236}">
                  <a16:creationId xmlns:a16="http://schemas.microsoft.com/office/drawing/2014/main" id="{C0783C77-C7D8-1647-BFDB-8532B647668C}"/>
                </a:ext>
              </a:extLst>
            </p:cNvPr>
            <p:cNvSpPr/>
            <p:nvPr/>
          </p:nvSpPr>
          <p:spPr bwMode="auto">
            <a:xfrm rot="10800000">
              <a:off x="-23964" y="-11575"/>
              <a:ext cx="12189315" cy="6870078"/>
            </a:xfrm>
            <a:prstGeom prst="rect">
              <a:avLst/>
            </a:prstGeom>
            <a:gradFill flip="none" rotWithShape="1">
              <a:gsLst>
                <a:gs pos="31000">
                  <a:srgbClr val="0D134A">
                    <a:alpha val="9000"/>
                  </a:srgbClr>
                </a:gs>
                <a:gs pos="52000">
                  <a:srgbClr val="0D134A">
                    <a:alpha val="0"/>
                  </a:srgbClr>
                </a:gs>
                <a:gs pos="14000">
                  <a:srgbClr val="0D134A">
                    <a:alpha val="39000"/>
                  </a:srgbClr>
                </a:gs>
                <a:gs pos="0">
                  <a:srgbClr val="0D134A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  <p:pic>
        <p:nvPicPr>
          <p:cNvPr id="9" name="Esri Logo (white)">
            <a:extLst>
              <a:ext uri="{FF2B5EF4-FFF2-40B4-BE49-F238E27FC236}">
                <a16:creationId xmlns:a16="http://schemas.microsoft.com/office/drawing/2014/main" id="{C3F3808C-4AB0-324A-9750-25578D0538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007" y="2489994"/>
            <a:ext cx="6073985" cy="1878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298234"/>
      </p:ext>
    </p:extLst>
  </p:cSld>
  <p:clrMapOvr>
    <a:masterClrMapping/>
  </p:clrMapOvr>
  <p:transition spd="med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EF1DE99B-A106-3B40-94A3-D952DA35966C}"/>
              </a:ext>
            </a:extLst>
          </p:cNvPr>
          <p:cNvGrpSpPr/>
          <p:nvPr/>
        </p:nvGrpSpPr>
        <p:grpSpPr>
          <a:xfrm>
            <a:off x="-74961" y="-84841"/>
            <a:ext cx="12252401" cy="6858000"/>
            <a:chOff x="-43251" y="0"/>
            <a:chExt cx="12252401" cy="6858000"/>
          </a:xfrm>
        </p:grpSpPr>
        <p:sp>
          <p:nvSpPr>
            <p:cNvPr id="8" name="Rectangle 7"/>
            <p:cNvSpPr/>
            <p:nvPr/>
          </p:nvSpPr>
          <p:spPr bwMode="auto">
            <a:xfrm>
              <a:off x="0" y="0"/>
              <a:ext cx="12209150" cy="6856951"/>
            </a:xfrm>
            <a:prstGeom prst="rect">
              <a:avLst/>
            </a:prstGeom>
            <a:gradFill flip="none" rotWithShape="1">
              <a:gsLst>
                <a:gs pos="48000">
                  <a:srgbClr val="006BA6"/>
                </a:gs>
                <a:gs pos="94000">
                  <a:srgbClr val="28469C"/>
                </a:gs>
                <a:gs pos="71000">
                  <a:srgbClr val="0051A2"/>
                </a:gs>
                <a:gs pos="23000">
                  <a:srgbClr val="0392AE"/>
                </a:gs>
                <a:gs pos="0">
                  <a:srgbClr val="03A2B1"/>
                </a:gs>
              </a:gsLst>
              <a:lin ang="1320000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17" name="keyart3"/>
            <p:cNvPicPr>
              <a:picLocks noChangeAspect="1"/>
            </p:cNvPicPr>
            <p:nvPr/>
          </p:nvPicPr>
          <p:blipFill>
            <a:blip r:embed="rId3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0"/>
              <a:ext cx="12177439" cy="6849809"/>
            </a:xfrm>
            <a:prstGeom prst="rect">
              <a:avLst/>
            </a:prstGeom>
          </p:spPr>
        </p:pic>
        <p:sp>
          <p:nvSpPr>
            <p:cNvPr id="9" name="shading (lower right)">
              <a:extLst>
                <a:ext uri="{FF2B5EF4-FFF2-40B4-BE49-F238E27FC236}">
                  <a16:creationId xmlns:a16="http://schemas.microsoft.com/office/drawing/2014/main" id="{C43FD982-8D5C-9E48-A9BC-B72D90E1AAB3}"/>
                </a:ext>
              </a:extLst>
            </p:cNvPr>
            <p:cNvSpPr/>
            <p:nvPr/>
          </p:nvSpPr>
          <p:spPr bwMode="auto">
            <a:xfrm>
              <a:off x="-43251" y="1734582"/>
              <a:ext cx="12235251" cy="5123418"/>
            </a:xfrm>
            <a:prstGeom prst="rect">
              <a:avLst/>
            </a:prstGeom>
            <a:gradFill flip="none" rotWithShape="1">
              <a:gsLst>
                <a:gs pos="43000">
                  <a:srgbClr val="0D134A">
                    <a:alpha val="9000"/>
                  </a:srgbClr>
                </a:gs>
                <a:gs pos="55000">
                  <a:srgbClr val="0D134A">
                    <a:alpha val="0"/>
                  </a:srgbClr>
                </a:gs>
                <a:gs pos="18000">
                  <a:srgbClr val="0D134A">
                    <a:alpha val="46000"/>
                  </a:srgbClr>
                </a:gs>
                <a:gs pos="0">
                  <a:srgbClr val="0D134A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CO" dirty="0"/>
              <a:t>Conceptos básicos: Python, </a:t>
            </a:r>
            <a:r>
              <a:rPr lang="es-CO" dirty="0" err="1"/>
              <a:t>librerias</a:t>
            </a:r>
            <a:r>
              <a:rPr lang="es-CO" dirty="0"/>
              <a:t> y notebooks</a:t>
            </a:r>
          </a:p>
          <a:p>
            <a:r>
              <a:rPr lang="es-CO" dirty="0"/>
              <a:t>-ArcGIS Python API</a:t>
            </a:r>
          </a:p>
          <a:p>
            <a:r>
              <a:rPr lang="es-CO" dirty="0"/>
              <a:t>-ArcGIS Notebooks (nuevo rol en ArcGIS Enterprise)</a:t>
            </a:r>
          </a:p>
          <a:p>
            <a:r>
              <a:rPr lang="es-CO" dirty="0"/>
              <a:t>-Análisis con  y visualización de datos con Python API (Ciencia de datos)</a:t>
            </a:r>
          </a:p>
          <a:p>
            <a:r>
              <a:rPr lang="es-CO" dirty="0"/>
              <a:t>-Funciones </a:t>
            </a:r>
            <a:r>
              <a:rPr lang="es-CO" dirty="0" err="1"/>
              <a:t>Raster</a:t>
            </a:r>
            <a:endParaRPr lang="es-CO" dirty="0"/>
          </a:p>
          <a:p>
            <a:r>
              <a:rPr lang="es-CO" dirty="0"/>
              <a:t>-Demostraciones</a:t>
            </a:r>
          </a:p>
          <a:p>
            <a:r>
              <a:rPr lang="es-CO" dirty="0"/>
              <a:t>-Preguntas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6303047"/>
      </p:ext>
    </p:extLst>
  </p:cSld>
  <p:clrMapOvr>
    <a:masterClrMapping/>
  </p:clrMapOvr>
  <p:transition spd="med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background"/>
          <p:cNvGrpSpPr/>
          <p:nvPr/>
        </p:nvGrpSpPr>
        <p:grpSpPr>
          <a:xfrm>
            <a:off x="-43251" y="0"/>
            <a:ext cx="12252401" cy="6858000"/>
            <a:chOff x="-43251" y="0"/>
            <a:chExt cx="12252401" cy="6858000"/>
          </a:xfrm>
        </p:grpSpPr>
        <p:sp>
          <p:nvSpPr>
            <p:cNvPr id="7" name="Rectangle 6"/>
            <p:cNvSpPr/>
            <p:nvPr/>
          </p:nvSpPr>
          <p:spPr bwMode="auto">
            <a:xfrm>
              <a:off x="0" y="0"/>
              <a:ext cx="12209150" cy="6856951"/>
            </a:xfrm>
            <a:prstGeom prst="rect">
              <a:avLst/>
            </a:prstGeom>
            <a:gradFill flip="none" rotWithShape="1">
              <a:gsLst>
                <a:gs pos="48000">
                  <a:srgbClr val="006BA6"/>
                </a:gs>
                <a:gs pos="94000">
                  <a:srgbClr val="28469C"/>
                </a:gs>
                <a:gs pos="71000">
                  <a:srgbClr val="0051A2"/>
                </a:gs>
                <a:gs pos="23000">
                  <a:srgbClr val="0392AE"/>
                </a:gs>
                <a:gs pos="0">
                  <a:srgbClr val="03A2B1"/>
                </a:gs>
              </a:gsLst>
              <a:lin ang="1320000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sp>
          <p:nvSpPr>
            <p:cNvPr id="6" name="shading (lower right)">
              <a:extLst>
                <a:ext uri="{FF2B5EF4-FFF2-40B4-BE49-F238E27FC236}">
                  <a16:creationId xmlns:a16="http://schemas.microsoft.com/office/drawing/2014/main" id="{C0783C77-C7D8-1647-BFDB-8532B647668C}"/>
                </a:ext>
              </a:extLst>
            </p:cNvPr>
            <p:cNvSpPr/>
            <p:nvPr/>
          </p:nvSpPr>
          <p:spPr bwMode="auto">
            <a:xfrm>
              <a:off x="-43251" y="1734582"/>
              <a:ext cx="12235251" cy="5123418"/>
            </a:xfrm>
            <a:prstGeom prst="rect">
              <a:avLst/>
            </a:prstGeom>
            <a:gradFill flip="none" rotWithShape="1">
              <a:gsLst>
                <a:gs pos="43000">
                  <a:srgbClr val="0D134A">
                    <a:alpha val="9000"/>
                  </a:srgbClr>
                </a:gs>
                <a:gs pos="55000">
                  <a:srgbClr val="0D134A">
                    <a:alpha val="0"/>
                  </a:srgbClr>
                </a:gs>
                <a:gs pos="18000">
                  <a:srgbClr val="0D134A">
                    <a:alpha val="46000"/>
                  </a:srgbClr>
                </a:gs>
                <a:gs pos="0">
                  <a:srgbClr val="0D134A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914400" y="1734582"/>
            <a:ext cx="10369296" cy="3429000"/>
          </a:xfrm>
        </p:spPr>
        <p:txBody>
          <a:bodyPr/>
          <a:lstStyle/>
          <a:p>
            <a:r>
              <a:rPr lang="en-US" dirty="0" err="1"/>
              <a:t>Lenguaje</a:t>
            </a:r>
            <a:r>
              <a:rPr lang="en-US" dirty="0"/>
              <a:t> de </a:t>
            </a:r>
            <a:r>
              <a:rPr lang="en-US" dirty="0" err="1"/>
              <a:t>programación</a:t>
            </a:r>
            <a:r>
              <a:rPr lang="en-US" dirty="0"/>
              <a:t> </a:t>
            </a:r>
            <a:r>
              <a:rPr lang="en-US" dirty="0" err="1"/>
              <a:t>orientado</a:t>
            </a:r>
            <a:r>
              <a:rPr lang="en-US" dirty="0"/>
              <a:t> a </a:t>
            </a:r>
            <a:r>
              <a:rPr lang="en-US" dirty="0" err="1"/>
              <a:t>objetos</a:t>
            </a:r>
            <a:r>
              <a:rPr lang="en-US" dirty="0"/>
              <a:t> </a:t>
            </a:r>
            <a:r>
              <a:rPr lang="en-US" dirty="0" err="1"/>
              <a:t>fácil</a:t>
            </a:r>
            <a:r>
              <a:rPr lang="en-US" dirty="0"/>
              <a:t> de </a:t>
            </a:r>
            <a:r>
              <a:rPr lang="en-US" dirty="0" err="1"/>
              <a:t>aprender</a:t>
            </a:r>
            <a:r>
              <a:rPr lang="en-US" dirty="0"/>
              <a:t> y con una </a:t>
            </a:r>
            <a:r>
              <a:rPr lang="es-CO" dirty="0"/>
              <a:t>sintaxis</a:t>
            </a:r>
            <a:r>
              <a:rPr lang="en-US" dirty="0"/>
              <a:t> </a:t>
            </a:r>
            <a:r>
              <a:rPr lang="en-US" dirty="0" err="1"/>
              <a:t>muy</a:t>
            </a:r>
            <a:r>
              <a:rPr lang="en-US" dirty="0"/>
              <a:t> </a:t>
            </a:r>
            <a:r>
              <a:rPr lang="en-US" dirty="0" err="1"/>
              <a:t>sencilla</a:t>
            </a:r>
            <a:endParaRPr lang="en-US" dirty="0"/>
          </a:p>
          <a:p>
            <a:endParaRPr lang="en-US" dirty="0"/>
          </a:p>
          <a:p>
            <a:r>
              <a:rPr lang="en-US" b="0" dirty="0" err="1"/>
              <a:t>Usado</a:t>
            </a:r>
            <a:r>
              <a:rPr lang="en-US" b="0" dirty="0"/>
              <a:t> para </a:t>
            </a:r>
            <a:r>
              <a:rPr lang="en-US" b="0" dirty="0" err="1"/>
              <a:t>todo</a:t>
            </a:r>
            <a:r>
              <a:rPr lang="en-US" b="0" dirty="0"/>
              <a:t>:</a:t>
            </a:r>
          </a:p>
          <a:p>
            <a:r>
              <a:rPr lang="en-US" b="0" dirty="0"/>
              <a:t> -</a:t>
            </a:r>
            <a:r>
              <a:rPr lang="en-US" b="0" dirty="0" err="1"/>
              <a:t>Automatización</a:t>
            </a:r>
            <a:endParaRPr lang="en-US" b="0" dirty="0"/>
          </a:p>
          <a:p>
            <a:r>
              <a:rPr lang="en-US" b="0" dirty="0"/>
              <a:t>   -</a:t>
            </a:r>
            <a:r>
              <a:rPr lang="en-US" b="0" dirty="0" err="1"/>
              <a:t>Administración</a:t>
            </a:r>
            <a:r>
              <a:rPr lang="en-US" b="0" dirty="0"/>
              <a:t> (ArcGIS enterprise)</a:t>
            </a:r>
          </a:p>
          <a:p>
            <a:r>
              <a:rPr lang="en-US" b="0" dirty="0"/>
              <a:t>   -</a:t>
            </a:r>
            <a:r>
              <a:rPr lang="en-US" b="0" dirty="0" err="1"/>
              <a:t>Automatización</a:t>
            </a:r>
            <a:r>
              <a:rPr lang="en-US" b="0" dirty="0"/>
              <a:t> de </a:t>
            </a:r>
            <a:r>
              <a:rPr lang="en-US" b="0" dirty="0" err="1"/>
              <a:t>flujos</a:t>
            </a:r>
            <a:r>
              <a:rPr lang="en-US" b="0" dirty="0"/>
              <a:t> de </a:t>
            </a:r>
            <a:r>
              <a:rPr lang="en-US" b="0" dirty="0" err="1"/>
              <a:t>trabajo</a:t>
            </a:r>
            <a:endParaRPr lang="en-US" b="0" dirty="0"/>
          </a:p>
          <a:p>
            <a:r>
              <a:rPr lang="en-US" b="0" dirty="0"/>
              <a:t>Python dentro </a:t>
            </a:r>
            <a:r>
              <a:rPr lang="es-CO" b="0" dirty="0"/>
              <a:t>de</a:t>
            </a:r>
            <a:r>
              <a:rPr lang="en-US" b="0" dirty="0"/>
              <a:t> ArcGIS:</a:t>
            </a:r>
          </a:p>
          <a:p>
            <a:r>
              <a:rPr lang="en-US" b="0" dirty="0"/>
              <a:t> -</a:t>
            </a:r>
            <a:r>
              <a:rPr lang="en-US" dirty="0" err="1"/>
              <a:t>ArcPy</a:t>
            </a:r>
            <a:endParaRPr lang="en-US" dirty="0"/>
          </a:p>
          <a:p>
            <a:r>
              <a:rPr lang="en-US" b="0" dirty="0"/>
              <a:t> -</a:t>
            </a:r>
            <a:r>
              <a:rPr lang="en-US" dirty="0"/>
              <a:t>ArcGIS API </a:t>
            </a:r>
            <a:r>
              <a:rPr lang="en-US" b="0" dirty="0"/>
              <a:t>for </a:t>
            </a:r>
            <a:r>
              <a:rPr lang="en-US" dirty="0"/>
              <a:t>Python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</a:t>
            </a:r>
          </a:p>
        </p:txBody>
      </p:sp>
      <p:pic>
        <p:nvPicPr>
          <p:cNvPr id="10" name="Picture 6" descr="http://pydata.org/static/uploads/sponsor_logos/python-logo-master-v3-TM.png">
            <a:extLst>
              <a:ext uri="{FF2B5EF4-FFF2-40B4-BE49-F238E27FC236}">
                <a16:creationId xmlns:a16="http://schemas.microsoft.com/office/drawing/2014/main" id="{762C59F8-5310-4E9E-90F9-C0DA48415E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6476" y="3293615"/>
            <a:ext cx="3574509" cy="1207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0658507"/>
      </p:ext>
    </p:extLst>
  </p:cSld>
  <p:clrMapOvr>
    <a:masterClrMapping/>
  </p:clrMapOvr>
  <p:transition spd="med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E0ADB30-A4C5-42CD-B07A-5BD5576B8F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Python dentro de ArcGIS</a:t>
            </a:r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B3DDE5A9-A062-441D-944B-065D759EE071}"/>
              </a:ext>
            </a:extLst>
          </p:cNvPr>
          <p:cNvPicPr>
            <a:picLocks noGrp="1"/>
          </p:cNvPicPr>
          <p:nvPr>
            <p:ph sz="quarter" idx="10"/>
          </p:nvPr>
        </p:nvPicPr>
        <p:blipFill rotWithShape="1">
          <a:blip r:embed="rId3"/>
          <a:srcRect l="13680" t="19676" b="9126"/>
          <a:stretch/>
        </p:blipFill>
        <p:spPr>
          <a:xfrm>
            <a:off x="2681056" y="1997476"/>
            <a:ext cx="6578354" cy="2991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207777"/>
      </p:ext>
    </p:extLst>
  </p:cSld>
  <p:clrMapOvr>
    <a:masterClrMapping/>
  </p:clrMapOvr>
  <p:transition spd="med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 hidden="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3" name="Picture 52" descr="A close up of a logo&#10;&#10;Description automatically generated">
            <a:extLst>
              <a:ext uri="{FF2B5EF4-FFF2-40B4-BE49-F238E27FC236}">
                <a16:creationId xmlns:a16="http://schemas.microsoft.com/office/drawing/2014/main" id="{EC9027B7-852C-AD44-96B3-A8A2CF2907E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8000"/>
          </a:blip>
          <a:srcRect l="64069" t="22526"/>
          <a:stretch/>
        </p:blipFill>
        <p:spPr>
          <a:xfrm>
            <a:off x="-1" y="0"/>
            <a:ext cx="1478483" cy="482118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2D18E31-192D-FA42-921E-03F9B348798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25000"/>
          </a:blip>
          <a:srcRect l="5575" r="-5575"/>
          <a:stretch/>
        </p:blipFill>
        <p:spPr>
          <a:xfrm flipH="1">
            <a:off x="0" y="0"/>
            <a:ext cx="12191999" cy="6858000"/>
          </a:xfrm>
          <a:prstGeom prst="rect">
            <a:avLst/>
          </a:prstGeom>
        </p:spPr>
      </p:pic>
      <p:sp>
        <p:nvSpPr>
          <p:cNvPr id="11" name="Title 6">
            <a:extLst>
              <a:ext uri="{FF2B5EF4-FFF2-40B4-BE49-F238E27FC236}">
                <a16:creationId xmlns:a16="http://schemas.microsoft.com/office/drawing/2014/main" id="{DE432DA6-9F7C-F548-9BEC-03ABD2511590}"/>
              </a:ext>
            </a:extLst>
          </p:cNvPr>
          <p:cNvSpPr txBox="1">
            <a:spLocks/>
          </p:cNvSpPr>
          <p:nvPr/>
        </p:nvSpPr>
        <p:spPr>
          <a:xfrm>
            <a:off x="685800" y="682625"/>
            <a:ext cx="10826496" cy="553998"/>
          </a:xfrm>
          <a:prstGeom prst="rect">
            <a:avLst/>
          </a:prstGeom>
          <a:noFill/>
        </p:spPr>
        <p:txBody>
          <a:bodyPr vert="horz" wrap="square" lIns="0" tIns="0" rIns="0" bIns="0" rtlCol="0" anchor="b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en-US" sz="4800" b="1" i="0" kern="1200" cap="none" baseline="0">
                <a:solidFill>
                  <a:schemeClr val="tx1"/>
                </a:solidFill>
                <a:effectLst/>
                <a:latin typeface="+mj-lt"/>
                <a:ea typeface="+mj-ea"/>
                <a:cs typeface="Arial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12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/>
                <a:cs typeface="Arial"/>
              </a:rPr>
              <a:t>Pyt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/>
                <a:cs typeface="Arial"/>
              </a:rPr>
              <a:t>hon Everywhere</a:t>
            </a:r>
          </a:p>
        </p:txBody>
      </p:sp>
      <p:sp>
        <p:nvSpPr>
          <p:cNvPr id="10" name="Rectangle 61">
            <a:extLst>
              <a:ext uri="{FF2B5EF4-FFF2-40B4-BE49-F238E27FC236}">
                <a16:creationId xmlns:a16="http://schemas.microsoft.com/office/drawing/2014/main" id="{D7C1A308-015E-4647-9C7A-8F7138883F9C}"/>
              </a:ext>
            </a:extLst>
          </p:cNvPr>
          <p:cNvSpPr>
            <a:spLocks noChangeAspect="1"/>
          </p:cNvSpPr>
          <p:nvPr/>
        </p:nvSpPr>
        <p:spPr bwMode="auto">
          <a:xfrm flipH="1">
            <a:off x="677472" y="5524412"/>
            <a:ext cx="6294455" cy="365665"/>
          </a:xfrm>
          <a:custGeom>
            <a:avLst/>
            <a:gdLst/>
            <a:ahLst/>
            <a:cxnLst/>
            <a:rect l="l" t="t" r="r" b="b"/>
            <a:pathLst>
              <a:path w="3745311" h="91440">
                <a:moveTo>
                  <a:pt x="3745311" y="0"/>
                </a:moveTo>
                <a:lnTo>
                  <a:pt x="0" y="0"/>
                </a:lnTo>
                <a:lnTo>
                  <a:pt x="0" y="91440"/>
                </a:lnTo>
                <a:lnTo>
                  <a:pt x="3745311" y="91440"/>
                </a:lnTo>
                <a:close/>
              </a:path>
            </a:pathLst>
          </a:custGeom>
          <a:gradFill flip="none" rotWithShape="1">
            <a:gsLst>
              <a:gs pos="0">
                <a:srgbClr val="6FC6DF">
                  <a:alpha val="0"/>
                </a:srgbClr>
              </a:gs>
              <a:gs pos="100000">
                <a:srgbClr val="6FC6DF"/>
              </a:gs>
            </a:gsLst>
            <a:lin ang="0" scaled="1"/>
            <a:tileRect/>
          </a:gradFill>
          <a:ln w="762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charset="0"/>
              <a:ea typeface="ＭＳ Ｐゴシック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89CFCF4-4AFD-F046-B9BB-8AFC1E5FB9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50290" y="5096617"/>
            <a:ext cx="1430528" cy="143052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F395759-D30B-7F46-BD39-F6FB19E57B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64104" y="5078208"/>
            <a:ext cx="1430528" cy="143052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60D9F27-493A-CE4F-9E8E-975C891CDE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97919" y="5082854"/>
            <a:ext cx="1430528" cy="1430528"/>
          </a:xfrm>
          <a:prstGeom prst="rect">
            <a:avLst/>
          </a:prstGeom>
        </p:spPr>
      </p:pic>
      <p:sp>
        <p:nvSpPr>
          <p:cNvPr id="27" name="Content Placeholder 18">
            <a:extLst>
              <a:ext uri="{FF2B5EF4-FFF2-40B4-BE49-F238E27FC236}">
                <a16:creationId xmlns:a16="http://schemas.microsoft.com/office/drawing/2014/main" id="{B60940E9-421F-AE46-BC10-CA986E743582}"/>
              </a:ext>
            </a:extLst>
          </p:cNvPr>
          <p:cNvSpPr txBox="1">
            <a:spLocks/>
          </p:cNvSpPr>
          <p:nvPr/>
        </p:nvSpPr>
        <p:spPr>
          <a:xfrm>
            <a:off x="758051" y="5583417"/>
            <a:ext cx="1750849" cy="372691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rgbClr val="00B9F2">
                  <a:lumMod val="60000"/>
                  <a:lumOff val="40000"/>
                </a:srgbClr>
              </a:buClr>
              <a:buSzPct val="80000"/>
              <a:buFont typeface="Arial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/>
                <a:cs typeface="Arial"/>
              </a:rPr>
              <a:t>Runtime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/>
                <a:cs typeface="Arial"/>
              </a:rPr>
            </a:b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ＭＳ Ｐゴシック"/>
              <a:cs typeface="Arial"/>
            </a:endParaRPr>
          </a:p>
          <a:p>
            <a:pPr marL="176213" marR="0" lvl="0" indent="-176213" algn="l" defTabSz="4572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rgbClr val="00B9F2">
                  <a:lumMod val="60000"/>
                  <a:lumOff val="40000"/>
                </a:srgbClr>
              </a:buClr>
              <a:buSzPct val="80000"/>
              <a:buFont typeface="Arial"/>
              <a:buChar char="•"/>
              <a:tabLst/>
              <a:defRPr/>
            </a:pP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ＭＳ Ｐゴシック"/>
              <a:cs typeface="Arial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8367C40-E030-9F43-89EF-24197A946C68}"/>
              </a:ext>
            </a:extLst>
          </p:cNvPr>
          <p:cNvSpPr txBox="1"/>
          <p:nvPr/>
        </p:nvSpPr>
        <p:spPr>
          <a:xfrm>
            <a:off x="2828470" y="5793472"/>
            <a:ext cx="848328" cy="437842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457200" rtl="0" eaLnBrk="0" fontAlgn="auto" latinLnBrk="0" hangingPunct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/>
              </a:rPr>
              <a:t>.NET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00F5713-9A59-0347-A5F0-000015247150}"/>
              </a:ext>
            </a:extLst>
          </p:cNvPr>
          <p:cNvSpPr txBox="1"/>
          <p:nvPr/>
        </p:nvSpPr>
        <p:spPr>
          <a:xfrm>
            <a:off x="4311635" y="5755232"/>
            <a:ext cx="842371" cy="271909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457200" rtl="0" eaLnBrk="0" fontAlgn="auto" latinLnBrk="0" hangingPunct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/>
              </a:rPr>
              <a:t>Java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E39D405-6A33-2B46-BE3D-36ACD0258084}"/>
              </a:ext>
            </a:extLst>
          </p:cNvPr>
          <p:cNvSpPr txBox="1"/>
          <p:nvPr/>
        </p:nvSpPr>
        <p:spPr>
          <a:xfrm>
            <a:off x="5948687" y="5752119"/>
            <a:ext cx="549149" cy="390821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457200" rtl="0" eaLnBrk="0" fontAlgn="auto" latinLnBrk="0" hangingPunct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/>
              </a:rPr>
              <a:t>Qt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423D45C-327A-4849-85A0-EC8E8DB3FE33}"/>
              </a:ext>
            </a:extLst>
          </p:cNvPr>
          <p:cNvSpPr/>
          <p:nvPr/>
        </p:nvSpPr>
        <p:spPr>
          <a:xfrm rot="20112035">
            <a:off x="5347376" y="4955030"/>
            <a:ext cx="1045479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 w="0"/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/>
              </a:rPr>
              <a:t>Local Server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196C792-BD0C-CB4D-B431-869259FE8DC5}"/>
              </a:ext>
            </a:extLst>
          </p:cNvPr>
          <p:cNvSpPr/>
          <p:nvPr/>
        </p:nvSpPr>
        <p:spPr>
          <a:xfrm rot="20165614">
            <a:off x="2399414" y="4939709"/>
            <a:ext cx="1045479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 w="0"/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/>
              </a:rPr>
              <a:t>Local Server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45B4FAEC-C6F3-9B4D-9DC2-7F9583FE81EC}"/>
              </a:ext>
            </a:extLst>
          </p:cNvPr>
          <p:cNvSpPr/>
          <p:nvPr/>
        </p:nvSpPr>
        <p:spPr>
          <a:xfrm rot="20137901">
            <a:off x="3846635" y="4936954"/>
            <a:ext cx="1045479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 w="0"/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/>
              </a:rPr>
              <a:t>Local Server</a:t>
            </a:r>
          </a:p>
        </p:txBody>
      </p:sp>
      <p:sp>
        <p:nvSpPr>
          <p:cNvPr id="9" name="Rectangle 61">
            <a:extLst>
              <a:ext uri="{FF2B5EF4-FFF2-40B4-BE49-F238E27FC236}">
                <a16:creationId xmlns:a16="http://schemas.microsoft.com/office/drawing/2014/main" id="{79E6AB77-5771-0149-9B82-E8977083419C}"/>
              </a:ext>
            </a:extLst>
          </p:cNvPr>
          <p:cNvSpPr>
            <a:spLocks noChangeAspect="1"/>
          </p:cNvSpPr>
          <p:nvPr/>
        </p:nvSpPr>
        <p:spPr bwMode="auto">
          <a:xfrm flipH="1">
            <a:off x="677473" y="3910803"/>
            <a:ext cx="8293376" cy="365665"/>
          </a:xfrm>
          <a:custGeom>
            <a:avLst/>
            <a:gdLst/>
            <a:ahLst/>
            <a:cxnLst/>
            <a:rect l="l" t="t" r="r" b="b"/>
            <a:pathLst>
              <a:path w="3745311" h="91440">
                <a:moveTo>
                  <a:pt x="3745311" y="0"/>
                </a:moveTo>
                <a:lnTo>
                  <a:pt x="0" y="0"/>
                </a:lnTo>
                <a:lnTo>
                  <a:pt x="0" y="91440"/>
                </a:lnTo>
                <a:lnTo>
                  <a:pt x="3745311" y="91440"/>
                </a:lnTo>
                <a:close/>
              </a:path>
            </a:pathLst>
          </a:custGeom>
          <a:gradFill flip="none" rotWithShape="1">
            <a:gsLst>
              <a:gs pos="0">
                <a:srgbClr val="BAE15A">
                  <a:alpha val="0"/>
                </a:srgbClr>
              </a:gs>
              <a:gs pos="100000">
                <a:srgbClr val="BAE15A"/>
              </a:gs>
            </a:gsLst>
            <a:lin ang="0" scaled="1"/>
            <a:tileRect/>
          </a:gradFill>
          <a:ln w="762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ＭＳ Ｐゴシック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F0B99EB-21F5-C94C-A0A2-AB3C418B2E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80661" y="3415173"/>
            <a:ext cx="1430528" cy="143052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72BADDA-1D52-6F44-B62D-93430CE213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86531" y="3430318"/>
            <a:ext cx="1430528" cy="143052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50A5BF3-721A-BC4E-A39E-B3C70B06BFC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03702" y="3415173"/>
            <a:ext cx="1430528" cy="143052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1EC1028-8AD4-2947-9FB8-30BDEEB9C8A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26422" y="3411045"/>
            <a:ext cx="1430528" cy="143052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C2A37532-A251-214A-B53C-AF0AA29CD27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32907" y="3421846"/>
            <a:ext cx="1430528" cy="1430528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BC850309-58F4-ED41-8516-66CC82812B9E}"/>
              </a:ext>
            </a:extLst>
          </p:cNvPr>
          <p:cNvSpPr/>
          <p:nvPr/>
        </p:nvSpPr>
        <p:spPr>
          <a:xfrm rot="19984528">
            <a:off x="1777892" y="3396455"/>
            <a:ext cx="423514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 w="0"/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/>
              </a:rPr>
              <a:t>Pro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286A3E4-9404-024C-B8A4-6FD714A992EE}"/>
              </a:ext>
            </a:extLst>
          </p:cNvPr>
          <p:cNvSpPr/>
          <p:nvPr/>
        </p:nvSpPr>
        <p:spPr>
          <a:xfrm rot="20110677">
            <a:off x="4619116" y="3283347"/>
            <a:ext cx="984565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 w="0"/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/>
              </a:rPr>
              <a:t>Drone2Map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9E086A3-9378-8D49-9759-D6169FD9F70C}"/>
              </a:ext>
            </a:extLst>
          </p:cNvPr>
          <p:cNvSpPr/>
          <p:nvPr/>
        </p:nvSpPr>
        <p:spPr>
          <a:xfrm rot="20130729">
            <a:off x="6029075" y="3244376"/>
            <a:ext cx="1344792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 w="0"/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/>
              </a:rPr>
              <a:t>Business Analyst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E8B1F8A9-979B-C04C-B343-5DCB97F79BF1}"/>
              </a:ext>
            </a:extLst>
          </p:cNvPr>
          <p:cNvSpPr/>
          <p:nvPr/>
        </p:nvSpPr>
        <p:spPr>
          <a:xfrm rot="20130606">
            <a:off x="7402803" y="3211362"/>
            <a:ext cx="1638090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 w="0"/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/>
              </a:rPr>
              <a:t>Workflow Manager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399500E-0CBD-8B48-B2E8-3F76B75343CC}"/>
              </a:ext>
            </a:extLst>
          </p:cNvPr>
          <p:cNvSpPr/>
          <p:nvPr/>
        </p:nvSpPr>
        <p:spPr>
          <a:xfrm rot="19984528">
            <a:off x="3155087" y="3366541"/>
            <a:ext cx="595036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 w="0"/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/>
              </a:rPr>
              <a:t>ArcPy</a:t>
            </a:r>
          </a:p>
        </p:txBody>
      </p:sp>
      <p:sp>
        <p:nvSpPr>
          <p:cNvPr id="44" name="Content Placeholder 18">
            <a:extLst>
              <a:ext uri="{FF2B5EF4-FFF2-40B4-BE49-F238E27FC236}">
                <a16:creationId xmlns:a16="http://schemas.microsoft.com/office/drawing/2014/main" id="{CDE87ED9-EB50-504A-8DBA-8687956F8DCC}"/>
              </a:ext>
            </a:extLst>
          </p:cNvPr>
          <p:cNvSpPr txBox="1">
            <a:spLocks/>
          </p:cNvSpPr>
          <p:nvPr/>
        </p:nvSpPr>
        <p:spPr>
          <a:xfrm>
            <a:off x="763760" y="3950765"/>
            <a:ext cx="2528650" cy="372691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rgbClr val="00B9F2">
                  <a:lumMod val="60000"/>
                  <a:lumOff val="40000"/>
                </a:srgbClr>
              </a:buClr>
              <a:buSzPct val="80000"/>
              <a:buFont typeface="Arial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/>
                <a:cs typeface="Arial"/>
              </a:rPr>
              <a:t>Desktop</a:t>
            </a:r>
          </a:p>
          <a:p>
            <a:pPr marL="176213" marR="0" lvl="0" indent="-176213" algn="l" defTabSz="4572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rgbClr val="00B9F2">
                  <a:lumMod val="60000"/>
                  <a:lumOff val="40000"/>
                </a:srgbClr>
              </a:buClr>
              <a:buSzPct val="80000"/>
              <a:buFont typeface="Arial"/>
              <a:buChar char="•"/>
              <a:tabLst/>
              <a:defRPr/>
            </a:pP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ＭＳ Ｐゴシック"/>
              <a:cs typeface="Arial"/>
            </a:endParaRPr>
          </a:p>
        </p:txBody>
      </p:sp>
      <p:sp>
        <p:nvSpPr>
          <p:cNvPr id="8" name="Rectangle 61">
            <a:extLst>
              <a:ext uri="{FF2B5EF4-FFF2-40B4-BE49-F238E27FC236}">
                <a16:creationId xmlns:a16="http://schemas.microsoft.com/office/drawing/2014/main" id="{2D1AD9A8-C0C7-B64B-A589-FDBB64830B63}"/>
              </a:ext>
            </a:extLst>
          </p:cNvPr>
          <p:cNvSpPr>
            <a:spLocks noChangeAspect="1"/>
          </p:cNvSpPr>
          <p:nvPr/>
        </p:nvSpPr>
        <p:spPr bwMode="auto">
          <a:xfrm flipH="1">
            <a:off x="677474" y="2207673"/>
            <a:ext cx="9133345" cy="365665"/>
          </a:xfrm>
          <a:custGeom>
            <a:avLst/>
            <a:gdLst/>
            <a:ahLst/>
            <a:cxnLst/>
            <a:rect l="l" t="t" r="r" b="b"/>
            <a:pathLst>
              <a:path w="3745311" h="91440">
                <a:moveTo>
                  <a:pt x="3745311" y="0"/>
                </a:moveTo>
                <a:lnTo>
                  <a:pt x="0" y="0"/>
                </a:lnTo>
                <a:lnTo>
                  <a:pt x="0" y="91440"/>
                </a:lnTo>
                <a:lnTo>
                  <a:pt x="3745311" y="91440"/>
                </a:lnTo>
                <a:close/>
              </a:path>
            </a:pathLst>
          </a:custGeom>
          <a:gradFill flip="none" rotWithShape="1">
            <a:gsLst>
              <a:gs pos="0">
                <a:srgbClr val="FFC638">
                  <a:alpha val="0"/>
                </a:srgbClr>
              </a:gs>
              <a:gs pos="100000">
                <a:srgbClr val="FFC638"/>
              </a:gs>
            </a:gsLst>
            <a:lin ang="0" scaled="1"/>
            <a:tileRect/>
          </a:gradFill>
          <a:ln w="762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ＭＳ Ｐゴシック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1A52652-309E-044B-A606-F7239B45992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64819" y="1709682"/>
            <a:ext cx="1430528" cy="143052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AD9818F-E3DC-5E49-AF69-AD22D2273A6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492462" y="1711454"/>
            <a:ext cx="1430528" cy="143052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C7090F4-1857-EC42-A113-0DEE6A105113}"/>
              </a:ext>
            </a:extLst>
          </p:cNvPr>
          <p:cNvPicPr>
            <a:picLocks noChangeAspect="1"/>
          </p:cNvPicPr>
          <p:nvPr/>
        </p:nvPicPr>
        <p:blipFill>
          <a:blip r:embed="rId9">
            <a:grayscl/>
          </a:blip>
          <a:stretch>
            <a:fillRect/>
          </a:stretch>
        </p:blipFill>
        <p:spPr>
          <a:xfrm>
            <a:off x="5440591" y="1694174"/>
            <a:ext cx="1430528" cy="143052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F605402-79B3-1B48-8240-1502062D013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85229" y="1701251"/>
            <a:ext cx="1430528" cy="143052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22E6327-5F83-E34E-87D6-E7D0CBA13F2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318784" y="1694174"/>
            <a:ext cx="1430528" cy="1430528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273E802E-38D0-B64E-8D5E-D0D240402418}"/>
              </a:ext>
            </a:extLst>
          </p:cNvPr>
          <p:cNvSpPr/>
          <p:nvPr/>
        </p:nvSpPr>
        <p:spPr>
          <a:xfrm rot="20107881">
            <a:off x="8175008" y="1515763"/>
            <a:ext cx="1285481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 w="0"/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/>
              </a:rPr>
              <a:t>Raster Analytics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EF620D7-B097-C648-A9A4-525EBCD4CD4A}"/>
              </a:ext>
            </a:extLst>
          </p:cNvPr>
          <p:cNvSpPr/>
          <p:nvPr/>
        </p:nvSpPr>
        <p:spPr>
          <a:xfrm rot="20120341">
            <a:off x="3834359" y="1541816"/>
            <a:ext cx="1176925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 w="0"/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/>
              </a:rPr>
              <a:t>API for Python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CDB5E3B-A4D1-4A45-B426-1B204C879387}"/>
              </a:ext>
            </a:extLst>
          </p:cNvPr>
          <p:cNvSpPr/>
          <p:nvPr/>
        </p:nvSpPr>
        <p:spPr>
          <a:xfrm rot="20126192">
            <a:off x="6863350" y="1590653"/>
            <a:ext cx="713657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 w="0"/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/>
              </a:rPr>
              <a:t>Insights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21E9273-0397-7147-AF28-F226BFACE23E}"/>
              </a:ext>
            </a:extLst>
          </p:cNvPr>
          <p:cNvSpPr/>
          <p:nvPr/>
        </p:nvSpPr>
        <p:spPr>
          <a:xfrm rot="20095654">
            <a:off x="2415271" y="1603401"/>
            <a:ext cx="883576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 w="0"/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/>
              </a:rPr>
              <a:t>Enterprise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53A3227-FFC9-8C43-9884-97E8A187C627}"/>
              </a:ext>
            </a:extLst>
          </p:cNvPr>
          <p:cNvSpPr/>
          <p:nvPr/>
        </p:nvSpPr>
        <p:spPr>
          <a:xfrm rot="20116776">
            <a:off x="5253348" y="1490114"/>
            <a:ext cx="1446230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 w="0"/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/>
              </a:rPr>
              <a:t>Hosted Notebooks</a:t>
            </a:r>
          </a:p>
        </p:txBody>
      </p:sp>
      <p:sp>
        <p:nvSpPr>
          <p:cNvPr id="45" name="Content Placeholder 18">
            <a:extLst>
              <a:ext uri="{FF2B5EF4-FFF2-40B4-BE49-F238E27FC236}">
                <a16:creationId xmlns:a16="http://schemas.microsoft.com/office/drawing/2014/main" id="{EF523E8E-F127-2241-9338-68EA6FDFBC9B}"/>
              </a:ext>
            </a:extLst>
          </p:cNvPr>
          <p:cNvSpPr txBox="1">
            <a:spLocks/>
          </p:cNvSpPr>
          <p:nvPr/>
        </p:nvSpPr>
        <p:spPr>
          <a:xfrm>
            <a:off x="763760" y="2250524"/>
            <a:ext cx="2528650" cy="372691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rgbClr val="00B9F2">
                  <a:lumMod val="60000"/>
                  <a:lumOff val="40000"/>
                </a:srgbClr>
              </a:buClr>
              <a:buSzPct val="80000"/>
              <a:buFont typeface="Arial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/>
                <a:cs typeface="Arial"/>
              </a:rPr>
              <a:t>Enterprise</a:t>
            </a:r>
          </a:p>
          <a:p>
            <a:pPr marL="176213" marR="0" lvl="0" indent="-176213" algn="l" defTabSz="4572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rgbClr val="00B9F2">
                  <a:lumMod val="60000"/>
                  <a:lumOff val="40000"/>
                </a:srgbClr>
              </a:buClr>
              <a:buSzPct val="80000"/>
              <a:buFont typeface="Arial"/>
              <a:buChar char="•"/>
              <a:tabLst/>
              <a:defRPr/>
            </a:pP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ＭＳ Ｐゴシック"/>
              <a:cs typeface="Arial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52DABA7-92E4-3C4E-AF35-3FF153E143F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315757" y="4716412"/>
            <a:ext cx="3037993" cy="15048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5A7930A9-7CD9-7B47-9901-35A5FF9A7B02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rcRect r="73760" b="18948"/>
          <a:stretch/>
        </p:blipFill>
        <p:spPr>
          <a:xfrm>
            <a:off x="9939825" y="849052"/>
            <a:ext cx="1939503" cy="1760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299481"/>
      </p:ext>
    </p:extLst>
  </p:cSld>
  <p:clrMapOvr>
    <a:masterClrMapping/>
  </p:clrMapOvr>
  <p:transition spd="med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2A0BC3F-1EC1-4AA7-B9F7-9162B5576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ArcGIS API </a:t>
            </a:r>
            <a:r>
              <a:rPr lang="es-CO" dirty="0" err="1"/>
              <a:t>for</a:t>
            </a:r>
            <a:r>
              <a:rPr lang="es-CO" dirty="0"/>
              <a:t> Python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55B441D-E3C5-4448-881C-66D36E676D2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21803" y="1448282"/>
            <a:ext cx="10369296" cy="3429000"/>
          </a:xfrm>
        </p:spPr>
        <p:txBody>
          <a:bodyPr/>
          <a:lstStyle/>
          <a:p>
            <a:r>
              <a:rPr lang="es-CO" b="0" dirty="0"/>
              <a:t>Liberada en 2016</a:t>
            </a:r>
          </a:p>
          <a:p>
            <a:r>
              <a:rPr lang="es-CO" b="0" dirty="0"/>
              <a:t>Permite un acceso simple el patrón “web GIS”</a:t>
            </a:r>
          </a:p>
          <a:p>
            <a:pPr marL="0" indent="0">
              <a:buNone/>
            </a:pPr>
            <a:r>
              <a:rPr lang="es-CO" b="0" dirty="0"/>
              <a:t>  -ArcGIS Online</a:t>
            </a:r>
          </a:p>
          <a:p>
            <a:pPr marL="0" indent="0">
              <a:buNone/>
            </a:pPr>
            <a:r>
              <a:rPr lang="es-CO" b="0" dirty="0"/>
              <a:t>  -ArcGIS Enterprise</a:t>
            </a:r>
          </a:p>
          <a:p>
            <a:r>
              <a:rPr lang="es-CO" b="0" dirty="0"/>
              <a:t>Usos:</a:t>
            </a:r>
          </a:p>
          <a:p>
            <a:pPr marL="0" indent="0">
              <a:buNone/>
            </a:pPr>
            <a:r>
              <a:rPr lang="es-CO" b="0" dirty="0"/>
              <a:t>-Administración web GIS</a:t>
            </a:r>
          </a:p>
          <a:p>
            <a:pPr marL="0" indent="0">
              <a:buNone/>
            </a:pPr>
            <a:r>
              <a:rPr lang="es-CO" b="0" dirty="0"/>
              <a:t>-Manejo de contenido</a:t>
            </a:r>
          </a:p>
          <a:p>
            <a:pPr marL="0" indent="0">
              <a:buNone/>
            </a:pPr>
            <a:r>
              <a:rPr lang="es-CO" b="0" dirty="0"/>
              <a:t>-Manejo de usuarios</a:t>
            </a:r>
          </a:p>
          <a:p>
            <a:pPr marL="0" indent="0">
              <a:buNone/>
            </a:pPr>
            <a:r>
              <a:rPr lang="es-CO" b="0" dirty="0"/>
              <a:t>-Análisis con herramientas web GIS</a:t>
            </a:r>
          </a:p>
          <a:p>
            <a:r>
              <a:rPr lang="es-CO" b="0" dirty="0"/>
              <a:t>ArcGIS Enterprise </a:t>
            </a:r>
            <a:r>
              <a:rPr lang="es-CO" b="0" dirty="0" err="1"/>
              <a:t>analytics</a:t>
            </a:r>
            <a:endParaRPr lang="es-CO" b="0" dirty="0"/>
          </a:p>
          <a:p>
            <a:pPr marL="0" indent="0">
              <a:buNone/>
            </a:pPr>
            <a:r>
              <a:rPr lang="es-CO" b="0" dirty="0"/>
              <a:t> -</a:t>
            </a:r>
            <a:r>
              <a:rPr lang="es-CO" b="0" dirty="0" err="1"/>
              <a:t>Geonalytics</a:t>
            </a:r>
            <a:r>
              <a:rPr lang="es-CO" b="0" dirty="0"/>
              <a:t> server</a:t>
            </a:r>
          </a:p>
          <a:p>
            <a:pPr marL="0" indent="0">
              <a:buNone/>
            </a:pPr>
            <a:r>
              <a:rPr lang="es-CO" b="0" dirty="0"/>
              <a:t>-</a:t>
            </a:r>
            <a:r>
              <a:rPr lang="es-CO" b="0" dirty="0" err="1"/>
              <a:t>Raster</a:t>
            </a:r>
            <a:r>
              <a:rPr lang="es-CO" b="0" dirty="0"/>
              <a:t> </a:t>
            </a:r>
            <a:r>
              <a:rPr lang="es-CO" b="0" dirty="0" err="1"/>
              <a:t>Analytics</a:t>
            </a:r>
            <a:r>
              <a:rPr lang="es-CO" b="0" dirty="0"/>
              <a:t> </a:t>
            </a:r>
          </a:p>
          <a:p>
            <a:pPr marL="0" indent="0">
              <a:buNone/>
            </a:pPr>
            <a:endParaRPr lang="es-CO" b="0" dirty="0"/>
          </a:p>
          <a:p>
            <a:pPr marL="0" indent="0">
              <a:buNone/>
            </a:pPr>
            <a:endParaRPr lang="es-CO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A0CE8165-86A5-4EE8-8176-5B6E3FFC34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8233" y="2371273"/>
            <a:ext cx="5182866" cy="3620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310598"/>
      </p:ext>
    </p:extLst>
  </p:cSld>
  <p:clrMapOvr>
    <a:masterClrMapping/>
  </p:clrMapOvr>
  <p:transition spd="med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7CDB186-5CCC-49CF-A16E-F9B920C41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ArcGIS Notebooks</a:t>
            </a:r>
          </a:p>
        </p:txBody>
      </p:sp>
      <p:grpSp>
        <p:nvGrpSpPr>
          <p:cNvPr id="56" name="Group 342">
            <a:extLst>
              <a:ext uri="{FF2B5EF4-FFF2-40B4-BE49-F238E27FC236}">
                <a16:creationId xmlns:a16="http://schemas.microsoft.com/office/drawing/2014/main" id="{C44B4E5E-BBAE-4A2D-A1BF-2E2B7B82179F}"/>
              </a:ext>
            </a:extLst>
          </p:cNvPr>
          <p:cNvGrpSpPr/>
          <p:nvPr/>
        </p:nvGrpSpPr>
        <p:grpSpPr>
          <a:xfrm>
            <a:off x="1820886" y="2523814"/>
            <a:ext cx="3399296" cy="2789776"/>
            <a:chOff x="5560720" y="2941531"/>
            <a:chExt cx="3745473" cy="2981139"/>
          </a:xfrm>
        </p:grpSpPr>
        <p:sp>
          <p:nvSpPr>
            <p:cNvPr id="57" name="Rectangle 61">
              <a:extLst>
                <a:ext uri="{FF2B5EF4-FFF2-40B4-BE49-F238E27FC236}">
                  <a16:creationId xmlns:a16="http://schemas.microsoft.com/office/drawing/2014/main" id="{5ACEEC0B-52C6-4B1C-B638-2C8DF9E2C405}"/>
                </a:ext>
              </a:extLst>
            </p:cNvPr>
            <p:cNvSpPr>
              <a:spLocks/>
            </p:cNvSpPr>
            <p:nvPr/>
          </p:nvSpPr>
          <p:spPr bwMode="auto">
            <a:xfrm rot="18000000" flipV="1">
              <a:off x="7460346" y="4359977"/>
              <a:ext cx="731520" cy="54864"/>
            </a:xfrm>
            <a:custGeom>
              <a:avLst/>
              <a:gdLst>
                <a:gd name="T0" fmla="*/ 640080 w 3745311"/>
                <a:gd name="T1" fmla="*/ 0 h 91440"/>
                <a:gd name="T2" fmla="*/ 0 w 3745311"/>
                <a:gd name="T3" fmla="*/ 0 h 91440"/>
                <a:gd name="T4" fmla="*/ 0 w 3745311"/>
                <a:gd name="T5" fmla="*/ 91440 h 91440"/>
                <a:gd name="T6" fmla="*/ 640080 w 3745311"/>
                <a:gd name="T7" fmla="*/ 91440 h 91440"/>
                <a:gd name="T8" fmla="*/ 640080 w 3745311"/>
                <a:gd name="T9" fmla="*/ 0 h 914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745311" h="91440">
                  <a:moveTo>
                    <a:pt x="3745311" y="0"/>
                  </a:moveTo>
                  <a:lnTo>
                    <a:pt x="0" y="0"/>
                  </a:lnTo>
                  <a:lnTo>
                    <a:pt x="0" y="91440"/>
                  </a:lnTo>
                  <a:lnTo>
                    <a:pt x="3745311" y="91440"/>
                  </a:lnTo>
                  <a:lnTo>
                    <a:pt x="3745311" y="0"/>
                  </a:lnTo>
                  <a:close/>
                </a:path>
              </a:pathLst>
            </a:custGeom>
            <a:gradFill flip="none" rotWithShape="1">
              <a:gsLst>
                <a:gs pos="75000">
                  <a:srgbClr val="45DEFE">
                    <a:alpha val="0"/>
                  </a:srgbClr>
                </a:gs>
                <a:gs pos="100000">
                  <a:srgbClr val="FABE3C">
                    <a:alpha val="0"/>
                  </a:srgbClr>
                </a:gs>
                <a:gs pos="26000">
                  <a:srgbClr val="FED82B"/>
                </a:gs>
              </a:gsLst>
              <a:lin ang="0" scaled="1"/>
              <a:tileRect/>
            </a:gradFill>
            <a:ln w="762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1240B29-F687-4F45-9708-019B960494DF}">
                <a14:hiddenLine xmlns:a14="http://schemas.microsoft.com/office/drawing/2010/main" w="76200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ＭＳ Ｐゴシック"/>
                <a:cs typeface="+mn-cs"/>
              </a:endParaRPr>
            </a:p>
          </p:txBody>
        </p:sp>
        <p:sp>
          <p:nvSpPr>
            <p:cNvPr id="58" name="Rectangle 61">
              <a:extLst>
                <a:ext uri="{FF2B5EF4-FFF2-40B4-BE49-F238E27FC236}">
                  <a16:creationId xmlns:a16="http://schemas.microsoft.com/office/drawing/2014/main" id="{210DE89B-D30A-4200-A640-64D5CCF56B4E}"/>
                </a:ext>
              </a:extLst>
            </p:cNvPr>
            <p:cNvSpPr>
              <a:spLocks/>
            </p:cNvSpPr>
            <p:nvPr/>
          </p:nvSpPr>
          <p:spPr bwMode="auto">
            <a:xfrm rot="5400000" flipH="1" flipV="1">
              <a:off x="7125671" y="4129412"/>
              <a:ext cx="548640" cy="54864"/>
            </a:xfrm>
            <a:custGeom>
              <a:avLst/>
              <a:gdLst>
                <a:gd name="T0" fmla="*/ 457200 w 3745311"/>
                <a:gd name="T1" fmla="*/ 0 h 91440"/>
                <a:gd name="T2" fmla="*/ 0 w 3745311"/>
                <a:gd name="T3" fmla="*/ 0 h 91440"/>
                <a:gd name="T4" fmla="*/ 0 w 3745311"/>
                <a:gd name="T5" fmla="*/ 91440 h 91440"/>
                <a:gd name="T6" fmla="*/ 457200 w 3745311"/>
                <a:gd name="T7" fmla="*/ 91440 h 91440"/>
                <a:gd name="T8" fmla="*/ 457200 w 3745311"/>
                <a:gd name="T9" fmla="*/ 0 h 914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745311" h="91440">
                  <a:moveTo>
                    <a:pt x="3745311" y="0"/>
                  </a:moveTo>
                  <a:lnTo>
                    <a:pt x="0" y="0"/>
                  </a:lnTo>
                  <a:lnTo>
                    <a:pt x="0" y="91440"/>
                  </a:lnTo>
                  <a:lnTo>
                    <a:pt x="3745311" y="91440"/>
                  </a:lnTo>
                  <a:lnTo>
                    <a:pt x="3745311" y="0"/>
                  </a:lnTo>
                  <a:close/>
                </a:path>
              </a:pathLst>
            </a:custGeom>
            <a:gradFill flip="none" rotWithShape="1">
              <a:gsLst>
                <a:gs pos="75000">
                  <a:srgbClr val="45DEFE">
                    <a:alpha val="0"/>
                  </a:srgbClr>
                </a:gs>
                <a:gs pos="100000">
                  <a:srgbClr val="FABE3C">
                    <a:alpha val="0"/>
                  </a:srgbClr>
                </a:gs>
                <a:gs pos="26000">
                  <a:srgbClr val="FED82B"/>
                </a:gs>
              </a:gsLst>
              <a:lin ang="0" scaled="1"/>
              <a:tileRect/>
            </a:gradFill>
            <a:ln w="762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1240B29-F687-4F45-9708-019B960494DF}">
                <a14:hiddenLine xmlns:a14="http://schemas.microsoft.com/office/drawing/2010/main" w="76200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ＭＳ Ｐゴシック"/>
                <a:cs typeface="+mn-cs"/>
              </a:endParaRPr>
            </a:p>
          </p:txBody>
        </p:sp>
        <p:grpSp>
          <p:nvGrpSpPr>
            <p:cNvPr id="59" name="Group 116">
              <a:extLst>
                <a:ext uri="{FF2B5EF4-FFF2-40B4-BE49-F238E27FC236}">
                  <a16:creationId xmlns:a16="http://schemas.microsoft.com/office/drawing/2014/main" id="{728579BD-5805-4E88-AA05-7971A3556C9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890518" y="3550242"/>
              <a:ext cx="413065" cy="650948"/>
              <a:chOff x="1307548" y="5067851"/>
              <a:chExt cx="357084" cy="571802"/>
            </a:xfrm>
          </p:grpSpPr>
          <p:sp useBgFill="1">
            <p:nvSpPr>
              <p:cNvPr id="101" name="Freeform 214">
                <a:extLst>
                  <a:ext uri="{FF2B5EF4-FFF2-40B4-BE49-F238E27FC236}">
                    <a16:creationId xmlns:a16="http://schemas.microsoft.com/office/drawing/2014/main" id="{BE2B073A-84A7-40D8-9E69-B89D49B549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07548" y="5067851"/>
                <a:ext cx="357084" cy="571802"/>
              </a:xfrm>
              <a:custGeom>
                <a:avLst/>
                <a:gdLst>
                  <a:gd name="T0" fmla="*/ 14236560 w 1526"/>
                  <a:gd name="T1" fmla="*/ 0 h 2450"/>
                  <a:gd name="T2" fmla="*/ 69321096 w 1526"/>
                  <a:gd name="T3" fmla="*/ 0 h 2450"/>
                  <a:gd name="T4" fmla="*/ 71620848 w 1526"/>
                  <a:gd name="T5" fmla="*/ 217985 h 2450"/>
                  <a:gd name="T6" fmla="*/ 73811088 w 1526"/>
                  <a:gd name="T7" fmla="*/ 708101 h 2450"/>
                  <a:gd name="T8" fmla="*/ 75891816 w 1526"/>
                  <a:gd name="T9" fmla="*/ 1634187 h 2450"/>
                  <a:gd name="T10" fmla="*/ 77753520 w 1526"/>
                  <a:gd name="T11" fmla="*/ 2778024 h 2450"/>
                  <a:gd name="T12" fmla="*/ 79396200 w 1526"/>
                  <a:gd name="T13" fmla="*/ 4248606 h 2450"/>
                  <a:gd name="T14" fmla="*/ 80819856 w 1526"/>
                  <a:gd name="T15" fmla="*/ 5937172 h 2450"/>
                  <a:gd name="T16" fmla="*/ 81969732 w 1526"/>
                  <a:gd name="T17" fmla="*/ 7843723 h 2450"/>
                  <a:gd name="T18" fmla="*/ 82845828 w 1526"/>
                  <a:gd name="T19" fmla="*/ 9913646 h 2450"/>
                  <a:gd name="T20" fmla="*/ 83338632 w 1526"/>
                  <a:gd name="T21" fmla="*/ 12146942 h 2450"/>
                  <a:gd name="T22" fmla="*/ 83557656 w 1526"/>
                  <a:gd name="T23" fmla="*/ 14488996 h 2450"/>
                  <a:gd name="T24" fmla="*/ 83557656 w 1526"/>
                  <a:gd name="T25" fmla="*/ 119017436 h 2450"/>
                  <a:gd name="T26" fmla="*/ 83338632 w 1526"/>
                  <a:gd name="T27" fmla="*/ 121305110 h 2450"/>
                  <a:gd name="T28" fmla="*/ 82845828 w 1526"/>
                  <a:gd name="T29" fmla="*/ 123538406 h 2450"/>
                  <a:gd name="T30" fmla="*/ 81969732 w 1526"/>
                  <a:gd name="T31" fmla="*/ 125608329 h 2450"/>
                  <a:gd name="T32" fmla="*/ 80819856 w 1526"/>
                  <a:gd name="T33" fmla="*/ 127514880 h 2450"/>
                  <a:gd name="T34" fmla="*/ 79396200 w 1526"/>
                  <a:gd name="T35" fmla="*/ 129203446 h 2450"/>
                  <a:gd name="T36" fmla="*/ 77753520 w 1526"/>
                  <a:gd name="T37" fmla="*/ 130674028 h 2450"/>
                  <a:gd name="T38" fmla="*/ 75891816 w 1526"/>
                  <a:gd name="T39" fmla="*/ 131817865 h 2450"/>
                  <a:gd name="T40" fmla="*/ 73811088 w 1526"/>
                  <a:gd name="T41" fmla="*/ 132743951 h 2450"/>
                  <a:gd name="T42" fmla="*/ 71620848 w 1526"/>
                  <a:gd name="T43" fmla="*/ 133234067 h 2450"/>
                  <a:gd name="T44" fmla="*/ 69321096 w 1526"/>
                  <a:gd name="T45" fmla="*/ 133452052 h 2450"/>
                  <a:gd name="T46" fmla="*/ 14236560 w 1526"/>
                  <a:gd name="T47" fmla="*/ 133452052 h 2450"/>
                  <a:gd name="T48" fmla="*/ 11936808 w 1526"/>
                  <a:gd name="T49" fmla="*/ 133234067 h 2450"/>
                  <a:gd name="T50" fmla="*/ 9746568 w 1526"/>
                  <a:gd name="T51" fmla="*/ 132743951 h 2450"/>
                  <a:gd name="T52" fmla="*/ 7665840 w 1526"/>
                  <a:gd name="T53" fmla="*/ 131817865 h 2450"/>
                  <a:gd name="T54" fmla="*/ 5804136 w 1526"/>
                  <a:gd name="T55" fmla="*/ 130674028 h 2450"/>
                  <a:gd name="T56" fmla="*/ 4161456 w 1526"/>
                  <a:gd name="T57" fmla="*/ 129203446 h 2450"/>
                  <a:gd name="T58" fmla="*/ 2737800 w 1526"/>
                  <a:gd name="T59" fmla="*/ 127514880 h 2450"/>
                  <a:gd name="T60" fmla="*/ 1587924 w 1526"/>
                  <a:gd name="T61" fmla="*/ 125608329 h 2450"/>
                  <a:gd name="T62" fmla="*/ 711828 w 1526"/>
                  <a:gd name="T63" fmla="*/ 123538406 h 2450"/>
                  <a:gd name="T64" fmla="*/ 219024 w 1526"/>
                  <a:gd name="T65" fmla="*/ 121305110 h 2450"/>
                  <a:gd name="T66" fmla="*/ 0 w 1526"/>
                  <a:gd name="T67" fmla="*/ 119017436 h 2450"/>
                  <a:gd name="T68" fmla="*/ 0 w 1526"/>
                  <a:gd name="T69" fmla="*/ 14488996 h 2450"/>
                  <a:gd name="T70" fmla="*/ 219024 w 1526"/>
                  <a:gd name="T71" fmla="*/ 12146942 h 2450"/>
                  <a:gd name="T72" fmla="*/ 711828 w 1526"/>
                  <a:gd name="T73" fmla="*/ 9913646 h 2450"/>
                  <a:gd name="T74" fmla="*/ 1587924 w 1526"/>
                  <a:gd name="T75" fmla="*/ 7843723 h 2450"/>
                  <a:gd name="T76" fmla="*/ 2737800 w 1526"/>
                  <a:gd name="T77" fmla="*/ 5937172 h 2450"/>
                  <a:gd name="T78" fmla="*/ 4161456 w 1526"/>
                  <a:gd name="T79" fmla="*/ 4248606 h 2450"/>
                  <a:gd name="T80" fmla="*/ 5804136 w 1526"/>
                  <a:gd name="T81" fmla="*/ 2778024 h 2450"/>
                  <a:gd name="T82" fmla="*/ 7665840 w 1526"/>
                  <a:gd name="T83" fmla="*/ 1634187 h 2450"/>
                  <a:gd name="T84" fmla="*/ 9746568 w 1526"/>
                  <a:gd name="T85" fmla="*/ 708101 h 2450"/>
                  <a:gd name="T86" fmla="*/ 11936808 w 1526"/>
                  <a:gd name="T87" fmla="*/ 217985 h 2450"/>
                  <a:gd name="T88" fmla="*/ 14236560 w 1526"/>
                  <a:gd name="T89" fmla="*/ 0 h 2450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</a:gdLst>
                <a:ahLst/>
                <a:cxnLst>
                  <a:cxn ang="T90">
                    <a:pos x="T0" y="T1"/>
                  </a:cxn>
                  <a:cxn ang="T91">
                    <a:pos x="T2" y="T3"/>
                  </a:cxn>
                  <a:cxn ang="T92">
                    <a:pos x="T4" y="T5"/>
                  </a:cxn>
                  <a:cxn ang="T93">
                    <a:pos x="T6" y="T7"/>
                  </a:cxn>
                  <a:cxn ang="T94">
                    <a:pos x="T8" y="T9"/>
                  </a:cxn>
                  <a:cxn ang="T95">
                    <a:pos x="T10" y="T11"/>
                  </a:cxn>
                  <a:cxn ang="T96">
                    <a:pos x="T12" y="T13"/>
                  </a:cxn>
                  <a:cxn ang="T97">
                    <a:pos x="T14" y="T15"/>
                  </a:cxn>
                  <a:cxn ang="T98">
                    <a:pos x="T16" y="T17"/>
                  </a:cxn>
                  <a:cxn ang="T99">
                    <a:pos x="T18" y="T19"/>
                  </a:cxn>
                  <a:cxn ang="T100">
                    <a:pos x="T20" y="T21"/>
                  </a:cxn>
                  <a:cxn ang="T101">
                    <a:pos x="T22" y="T23"/>
                  </a:cxn>
                  <a:cxn ang="T102">
                    <a:pos x="T24" y="T25"/>
                  </a:cxn>
                  <a:cxn ang="T103">
                    <a:pos x="T26" y="T27"/>
                  </a:cxn>
                  <a:cxn ang="T104">
                    <a:pos x="T28" y="T29"/>
                  </a:cxn>
                  <a:cxn ang="T105">
                    <a:pos x="T30" y="T31"/>
                  </a:cxn>
                  <a:cxn ang="T106">
                    <a:pos x="T32" y="T33"/>
                  </a:cxn>
                  <a:cxn ang="T107">
                    <a:pos x="T34" y="T35"/>
                  </a:cxn>
                  <a:cxn ang="T108">
                    <a:pos x="T36" y="T37"/>
                  </a:cxn>
                  <a:cxn ang="T109">
                    <a:pos x="T38" y="T39"/>
                  </a:cxn>
                  <a:cxn ang="T110">
                    <a:pos x="T40" y="T41"/>
                  </a:cxn>
                  <a:cxn ang="T111">
                    <a:pos x="T42" y="T43"/>
                  </a:cxn>
                  <a:cxn ang="T112">
                    <a:pos x="T44" y="T45"/>
                  </a:cxn>
                  <a:cxn ang="T113">
                    <a:pos x="T46" y="T47"/>
                  </a:cxn>
                  <a:cxn ang="T114">
                    <a:pos x="T48" y="T49"/>
                  </a:cxn>
                  <a:cxn ang="T115">
                    <a:pos x="T50" y="T51"/>
                  </a:cxn>
                  <a:cxn ang="T116">
                    <a:pos x="T52" y="T53"/>
                  </a:cxn>
                  <a:cxn ang="T117">
                    <a:pos x="T54" y="T55"/>
                  </a:cxn>
                  <a:cxn ang="T118">
                    <a:pos x="T56" y="T57"/>
                  </a:cxn>
                  <a:cxn ang="T119">
                    <a:pos x="T58" y="T59"/>
                  </a:cxn>
                  <a:cxn ang="T120">
                    <a:pos x="T60" y="T61"/>
                  </a:cxn>
                  <a:cxn ang="T121">
                    <a:pos x="T62" y="T63"/>
                  </a:cxn>
                  <a:cxn ang="T122">
                    <a:pos x="T64" y="T65"/>
                  </a:cxn>
                  <a:cxn ang="T123">
                    <a:pos x="T66" y="T67"/>
                  </a:cxn>
                  <a:cxn ang="T124">
                    <a:pos x="T68" y="T69"/>
                  </a:cxn>
                  <a:cxn ang="T125">
                    <a:pos x="T70" y="T71"/>
                  </a:cxn>
                  <a:cxn ang="T126">
                    <a:pos x="T72" y="T73"/>
                  </a:cxn>
                  <a:cxn ang="T127">
                    <a:pos x="T74" y="T75"/>
                  </a:cxn>
                  <a:cxn ang="T128">
                    <a:pos x="T76" y="T77"/>
                  </a:cxn>
                  <a:cxn ang="T129">
                    <a:pos x="T78" y="T79"/>
                  </a:cxn>
                  <a:cxn ang="T130">
                    <a:pos x="T80" y="T81"/>
                  </a:cxn>
                  <a:cxn ang="T131">
                    <a:pos x="T82" y="T83"/>
                  </a:cxn>
                  <a:cxn ang="T132">
                    <a:pos x="T84" y="T85"/>
                  </a:cxn>
                  <a:cxn ang="T133">
                    <a:pos x="T86" y="T87"/>
                  </a:cxn>
                  <a:cxn ang="T134">
                    <a:pos x="T88" y="T89"/>
                  </a:cxn>
                </a:cxnLst>
                <a:rect l="0" t="0" r="r" b="b"/>
                <a:pathLst>
                  <a:path w="1526" h="2450">
                    <a:moveTo>
                      <a:pt x="260" y="0"/>
                    </a:moveTo>
                    <a:lnTo>
                      <a:pt x="1266" y="0"/>
                    </a:lnTo>
                    <a:lnTo>
                      <a:pt x="1308" y="4"/>
                    </a:lnTo>
                    <a:lnTo>
                      <a:pt x="1348" y="13"/>
                    </a:lnTo>
                    <a:lnTo>
                      <a:pt x="1386" y="30"/>
                    </a:lnTo>
                    <a:lnTo>
                      <a:pt x="1420" y="51"/>
                    </a:lnTo>
                    <a:lnTo>
                      <a:pt x="1450" y="78"/>
                    </a:lnTo>
                    <a:lnTo>
                      <a:pt x="1476" y="109"/>
                    </a:lnTo>
                    <a:lnTo>
                      <a:pt x="1497" y="144"/>
                    </a:lnTo>
                    <a:lnTo>
                      <a:pt x="1513" y="182"/>
                    </a:lnTo>
                    <a:lnTo>
                      <a:pt x="1522" y="223"/>
                    </a:lnTo>
                    <a:lnTo>
                      <a:pt x="1526" y="266"/>
                    </a:lnTo>
                    <a:lnTo>
                      <a:pt x="1526" y="2185"/>
                    </a:lnTo>
                    <a:lnTo>
                      <a:pt x="1522" y="2227"/>
                    </a:lnTo>
                    <a:lnTo>
                      <a:pt x="1513" y="2268"/>
                    </a:lnTo>
                    <a:lnTo>
                      <a:pt x="1497" y="2306"/>
                    </a:lnTo>
                    <a:lnTo>
                      <a:pt x="1476" y="2341"/>
                    </a:lnTo>
                    <a:lnTo>
                      <a:pt x="1450" y="2372"/>
                    </a:lnTo>
                    <a:lnTo>
                      <a:pt x="1420" y="2399"/>
                    </a:lnTo>
                    <a:lnTo>
                      <a:pt x="1386" y="2420"/>
                    </a:lnTo>
                    <a:lnTo>
                      <a:pt x="1348" y="2437"/>
                    </a:lnTo>
                    <a:lnTo>
                      <a:pt x="1308" y="2446"/>
                    </a:lnTo>
                    <a:lnTo>
                      <a:pt x="1266" y="2450"/>
                    </a:lnTo>
                    <a:lnTo>
                      <a:pt x="260" y="2450"/>
                    </a:lnTo>
                    <a:lnTo>
                      <a:pt x="218" y="2446"/>
                    </a:lnTo>
                    <a:lnTo>
                      <a:pt x="178" y="2437"/>
                    </a:lnTo>
                    <a:lnTo>
                      <a:pt x="140" y="2420"/>
                    </a:lnTo>
                    <a:lnTo>
                      <a:pt x="106" y="2399"/>
                    </a:lnTo>
                    <a:lnTo>
                      <a:pt x="76" y="2372"/>
                    </a:lnTo>
                    <a:lnTo>
                      <a:pt x="50" y="2341"/>
                    </a:lnTo>
                    <a:lnTo>
                      <a:pt x="29" y="2306"/>
                    </a:lnTo>
                    <a:lnTo>
                      <a:pt x="13" y="2268"/>
                    </a:lnTo>
                    <a:lnTo>
                      <a:pt x="4" y="2227"/>
                    </a:lnTo>
                    <a:lnTo>
                      <a:pt x="0" y="2185"/>
                    </a:lnTo>
                    <a:lnTo>
                      <a:pt x="0" y="266"/>
                    </a:lnTo>
                    <a:lnTo>
                      <a:pt x="4" y="223"/>
                    </a:lnTo>
                    <a:lnTo>
                      <a:pt x="13" y="182"/>
                    </a:lnTo>
                    <a:lnTo>
                      <a:pt x="29" y="144"/>
                    </a:lnTo>
                    <a:lnTo>
                      <a:pt x="50" y="109"/>
                    </a:lnTo>
                    <a:lnTo>
                      <a:pt x="76" y="78"/>
                    </a:lnTo>
                    <a:lnTo>
                      <a:pt x="106" y="51"/>
                    </a:lnTo>
                    <a:lnTo>
                      <a:pt x="140" y="30"/>
                    </a:lnTo>
                    <a:lnTo>
                      <a:pt x="178" y="13"/>
                    </a:lnTo>
                    <a:lnTo>
                      <a:pt x="218" y="4"/>
                    </a:lnTo>
                    <a:lnTo>
                      <a:pt x="260" y="0"/>
                    </a:lnTo>
                    <a:close/>
                  </a:path>
                </a:pathLst>
              </a:custGeom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ＭＳ Ｐゴシック"/>
                  <a:cs typeface="+mn-cs"/>
                </a:endParaRPr>
              </a:p>
            </p:txBody>
          </p:sp>
          <p:sp>
            <p:nvSpPr>
              <p:cNvPr id="102" name="Freeform 215">
                <a:extLst>
                  <a:ext uri="{FF2B5EF4-FFF2-40B4-BE49-F238E27FC236}">
                    <a16:creationId xmlns:a16="http://schemas.microsoft.com/office/drawing/2014/main" id="{6B8F2CC7-1321-4768-AFBA-0A7137BE295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35554" y="5095858"/>
                <a:ext cx="301071" cy="515789"/>
              </a:xfrm>
              <a:custGeom>
                <a:avLst/>
                <a:gdLst>
                  <a:gd name="T0" fmla="*/ 34036709 w 1286"/>
                  <a:gd name="T1" fmla="*/ 103602405 h 2210"/>
                  <a:gd name="T2" fmla="*/ 31460749 w 1286"/>
                  <a:gd name="T3" fmla="*/ 104855236 h 2210"/>
                  <a:gd name="T4" fmla="*/ 29761547 w 1286"/>
                  <a:gd name="T5" fmla="*/ 106925160 h 2210"/>
                  <a:gd name="T6" fmla="*/ 29103920 w 1286"/>
                  <a:gd name="T7" fmla="*/ 109757565 h 2210"/>
                  <a:gd name="T8" fmla="*/ 29761547 w 1286"/>
                  <a:gd name="T9" fmla="*/ 112589970 h 2210"/>
                  <a:gd name="T10" fmla="*/ 31460749 w 1286"/>
                  <a:gd name="T11" fmla="*/ 114768887 h 2210"/>
                  <a:gd name="T12" fmla="*/ 34036709 w 1286"/>
                  <a:gd name="T13" fmla="*/ 115967338 h 2210"/>
                  <a:gd name="T14" fmla="*/ 36941599 w 1286"/>
                  <a:gd name="T15" fmla="*/ 115967338 h 2210"/>
                  <a:gd name="T16" fmla="*/ 39462776 w 1286"/>
                  <a:gd name="T17" fmla="*/ 114768887 h 2210"/>
                  <a:gd name="T18" fmla="*/ 41271543 w 1286"/>
                  <a:gd name="T19" fmla="*/ 112589970 h 2210"/>
                  <a:gd name="T20" fmla="*/ 41929170 w 1286"/>
                  <a:gd name="T21" fmla="*/ 109757565 h 2210"/>
                  <a:gd name="T22" fmla="*/ 41271543 w 1286"/>
                  <a:gd name="T23" fmla="*/ 106925160 h 2210"/>
                  <a:gd name="T24" fmla="*/ 39462776 w 1286"/>
                  <a:gd name="T25" fmla="*/ 104855236 h 2210"/>
                  <a:gd name="T26" fmla="*/ 36941599 w 1286"/>
                  <a:gd name="T27" fmla="*/ 103602405 h 2210"/>
                  <a:gd name="T28" fmla="*/ 6522425 w 1286"/>
                  <a:gd name="T29" fmla="*/ 12964041 h 2210"/>
                  <a:gd name="T30" fmla="*/ 64346318 w 1286"/>
                  <a:gd name="T31" fmla="*/ 98700076 h 2210"/>
                  <a:gd name="T32" fmla="*/ 6522425 w 1286"/>
                  <a:gd name="T33" fmla="*/ 12964041 h 2210"/>
                  <a:gd name="T34" fmla="*/ 62811698 w 1286"/>
                  <a:gd name="T35" fmla="*/ 0 h 2210"/>
                  <a:gd name="T36" fmla="*/ 65771371 w 1286"/>
                  <a:gd name="T37" fmla="*/ 599109 h 2210"/>
                  <a:gd name="T38" fmla="*/ 68237766 w 1286"/>
                  <a:gd name="T39" fmla="*/ 2287676 h 2210"/>
                  <a:gd name="T40" fmla="*/ 69882184 w 1286"/>
                  <a:gd name="T41" fmla="*/ 4847950 h 2210"/>
                  <a:gd name="T42" fmla="*/ 70485029 w 1286"/>
                  <a:gd name="T43" fmla="*/ 7952720 h 2210"/>
                  <a:gd name="T44" fmla="*/ 70375463 w 1286"/>
                  <a:gd name="T45" fmla="*/ 114060786 h 2210"/>
                  <a:gd name="T46" fmla="*/ 69169541 w 1286"/>
                  <a:gd name="T47" fmla="*/ 116893191 h 2210"/>
                  <a:gd name="T48" fmla="*/ 67141642 w 1286"/>
                  <a:gd name="T49" fmla="*/ 119017495 h 2210"/>
                  <a:gd name="T50" fmla="*/ 64401100 w 1286"/>
                  <a:gd name="T51" fmla="*/ 120270325 h 2210"/>
                  <a:gd name="T52" fmla="*/ 7673331 w 1286"/>
                  <a:gd name="T53" fmla="*/ 120379318 h 2210"/>
                  <a:gd name="T54" fmla="*/ 4713657 w 1286"/>
                  <a:gd name="T55" fmla="*/ 119780209 h 2210"/>
                  <a:gd name="T56" fmla="*/ 2247263 w 1286"/>
                  <a:gd name="T57" fmla="*/ 118091642 h 2210"/>
                  <a:gd name="T58" fmla="*/ 602844 w 1286"/>
                  <a:gd name="T59" fmla="*/ 115531368 h 2210"/>
                  <a:gd name="T60" fmla="*/ 0 w 1286"/>
                  <a:gd name="T61" fmla="*/ 112481211 h 2210"/>
                  <a:gd name="T62" fmla="*/ 109565 w 1286"/>
                  <a:gd name="T63" fmla="*/ 6318532 h 2210"/>
                  <a:gd name="T64" fmla="*/ 1315488 w 1286"/>
                  <a:gd name="T65" fmla="*/ 3486127 h 2210"/>
                  <a:gd name="T66" fmla="*/ 3343386 w 1286"/>
                  <a:gd name="T67" fmla="*/ 1361823 h 2210"/>
                  <a:gd name="T68" fmla="*/ 6083929 w 1286"/>
                  <a:gd name="T69" fmla="*/ 108993 h 2210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0" t="0" r="r" b="b"/>
                <a:pathLst>
                  <a:path w="1286" h="2210">
                    <a:moveTo>
                      <a:pt x="648" y="1898"/>
                    </a:moveTo>
                    <a:lnTo>
                      <a:pt x="621" y="1902"/>
                    </a:lnTo>
                    <a:lnTo>
                      <a:pt x="596" y="1910"/>
                    </a:lnTo>
                    <a:lnTo>
                      <a:pt x="574" y="1925"/>
                    </a:lnTo>
                    <a:lnTo>
                      <a:pt x="556" y="1943"/>
                    </a:lnTo>
                    <a:lnTo>
                      <a:pt x="543" y="1963"/>
                    </a:lnTo>
                    <a:lnTo>
                      <a:pt x="534" y="1989"/>
                    </a:lnTo>
                    <a:lnTo>
                      <a:pt x="531" y="2015"/>
                    </a:lnTo>
                    <a:lnTo>
                      <a:pt x="534" y="2042"/>
                    </a:lnTo>
                    <a:lnTo>
                      <a:pt x="543" y="2067"/>
                    </a:lnTo>
                    <a:lnTo>
                      <a:pt x="556" y="2089"/>
                    </a:lnTo>
                    <a:lnTo>
                      <a:pt x="574" y="2107"/>
                    </a:lnTo>
                    <a:lnTo>
                      <a:pt x="596" y="2121"/>
                    </a:lnTo>
                    <a:lnTo>
                      <a:pt x="621" y="2129"/>
                    </a:lnTo>
                    <a:lnTo>
                      <a:pt x="648" y="2133"/>
                    </a:lnTo>
                    <a:lnTo>
                      <a:pt x="674" y="2129"/>
                    </a:lnTo>
                    <a:lnTo>
                      <a:pt x="699" y="2121"/>
                    </a:lnTo>
                    <a:lnTo>
                      <a:pt x="720" y="2107"/>
                    </a:lnTo>
                    <a:lnTo>
                      <a:pt x="739" y="2089"/>
                    </a:lnTo>
                    <a:lnTo>
                      <a:pt x="753" y="2067"/>
                    </a:lnTo>
                    <a:lnTo>
                      <a:pt x="761" y="2042"/>
                    </a:lnTo>
                    <a:lnTo>
                      <a:pt x="765" y="2015"/>
                    </a:lnTo>
                    <a:lnTo>
                      <a:pt x="761" y="1989"/>
                    </a:lnTo>
                    <a:lnTo>
                      <a:pt x="753" y="1963"/>
                    </a:lnTo>
                    <a:lnTo>
                      <a:pt x="739" y="1943"/>
                    </a:lnTo>
                    <a:lnTo>
                      <a:pt x="720" y="1925"/>
                    </a:lnTo>
                    <a:lnTo>
                      <a:pt x="699" y="1910"/>
                    </a:lnTo>
                    <a:lnTo>
                      <a:pt x="674" y="1902"/>
                    </a:lnTo>
                    <a:lnTo>
                      <a:pt x="648" y="1898"/>
                    </a:lnTo>
                    <a:close/>
                    <a:moveTo>
                      <a:pt x="119" y="238"/>
                    </a:moveTo>
                    <a:lnTo>
                      <a:pt x="119" y="1812"/>
                    </a:lnTo>
                    <a:lnTo>
                      <a:pt x="1174" y="1812"/>
                    </a:lnTo>
                    <a:lnTo>
                      <a:pt x="1174" y="238"/>
                    </a:lnTo>
                    <a:lnTo>
                      <a:pt x="119" y="238"/>
                    </a:lnTo>
                    <a:close/>
                    <a:moveTo>
                      <a:pt x="140" y="0"/>
                    </a:moveTo>
                    <a:lnTo>
                      <a:pt x="1146" y="0"/>
                    </a:lnTo>
                    <a:lnTo>
                      <a:pt x="1175" y="2"/>
                    </a:lnTo>
                    <a:lnTo>
                      <a:pt x="1200" y="11"/>
                    </a:lnTo>
                    <a:lnTo>
                      <a:pt x="1225" y="25"/>
                    </a:lnTo>
                    <a:lnTo>
                      <a:pt x="1245" y="42"/>
                    </a:lnTo>
                    <a:lnTo>
                      <a:pt x="1262" y="64"/>
                    </a:lnTo>
                    <a:lnTo>
                      <a:pt x="1275" y="89"/>
                    </a:lnTo>
                    <a:lnTo>
                      <a:pt x="1284" y="116"/>
                    </a:lnTo>
                    <a:lnTo>
                      <a:pt x="1286" y="146"/>
                    </a:lnTo>
                    <a:lnTo>
                      <a:pt x="1286" y="2065"/>
                    </a:lnTo>
                    <a:lnTo>
                      <a:pt x="1284" y="2094"/>
                    </a:lnTo>
                    <a:lnTo>
                      <a:pt x="1275" y="2121"/>
                    </a:lnTo>
                    <a:lnTo>
                      <a:pt x="1262" y="2146"/>
                    </a:lnTo>
                    <a:lnTo>
                      <a:pt x="1245" y="2168"/>
                    </a:lnTo>
                    <a:lnTo>
                      <a:pt x="1225" y="2185"/>
                    </a:lnTo>
                    <a:lnTo>
                      <a:pt x="1200" y="2199"/>
                    </a:lnTo>
                    <a:lnTo>
                      <a:pt x="1175" y="2208"/>
                    </a:lnTo>
                    <a:lnTo>
                      <a:pt x="1146" y="2210"/>
                    </a:lnTo>
                    <a:lnTo>
                      <a:pt x="140" y="2210"/>
                    </a:lnTo>
                    <a:lnTo>
                      <a:pt x="111" y="2208"/>
                    </a:lnTo>
                    <a:lnTo>
                      <a:pt x="86" y="2199"/>
                    </a:lnTo>
                    <a:lnTo>
                      <a:pt x="61" y="2185"/>
                    </a:lnTo>
                    <a:lnTo>
                      <a:pt x="41" y="2168"/>
                    </a:lnTo>
                    <a:lnTo>
                      <a:pt x="24" y="2146"/>
                    </a:lnTo>
                    <a:lnTo>
                      <a:pt x="11" y="2121"/>
                    </a:lnTo>
                    <a:lnTo>
                      <a:pt x="2" y="2094"/>
                    </a:lnTo>
                    <a:lnTo>
                      <a:pt x="0" y="2065"/>
                    </a:lnTo>
                    <a:lnTo>
                      <a:pt x="0" y="146"/>
                    </a:lnTo>
                    <a:lnTo>
                      <a:pt x="2" y="116"/>
                    </a:lnTo>
                    <a:lnTo>
                      <a:pt x="11" y="89"/>
                    </a:lnTo>
                    <a:lnTo>
                      <a:pt x="24" y="64"/>
                    </a:lnTo>
                    <a:lnTo>
                      <a:pt x="41" y="42"/>
                    </a:lnTo>
                    <a:lnTo>
                      <a:pt x="61" y="25"/>
                    </a:lnTo>
                    <a:lnTo>
                      <a:pt x="86" y="11"/>
                    </a:lnTo>
                    <a:lnTo>
                      <a:pt x="111" y="2"/>
                    </a:lnTo>
                    <a:lnTo>
                      <a:pt x="14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ＭＳ Ｐゴシック"/>
                  <a:cs typeface="+mn-cs"/>
                </a:endParaRPr>
              </a:p>
            </p:txBody>
          </p:sp>
        </p:grpSp>
        <p:sp>
          <p:nvSpPr>
            <p:cNvPr id="60" name="Rectangle 61">
              <a:extLst>
                <a:ext uri="{FF2B5EF4-FFF2-40B4-BE49-F238E27FC236}">
                  <a16:creationId xmlns:a16="http://schemas.microsoft.com/office/drawing/2014/main" id="{73191B22-FCEE-4EDB-8C67-ACCD4F88FAD7}"/>
                </a:ext>
              </a:extLst>
            </p:cNvPr>
            <p:cNvSpPr>
              <a:spLocks/>
            </p:cNvSpPr>
            <p:nvPr/>
          </p:nvSpPr>
          <p:spPr bwMode="auto">
            <a:xfrm rot="19960064" flipV="1">
              <a:off x="7746483" y="4557485"/>
              <a:ext cx="1005840" cy="54864"/>
            </a:xfrm>
            <a:custGeom>
              <a:avLst/>
              <a:gdLst>
                <a:gd name="T0" fmla="*/ 640080 w 3745311"/>
                <a:gd name="T1" fmla="*/ 0 h 91440"/>
                <a:gd name="T2" fmla="*/ 0 w 3745311"/>
                <a:gd name="T3" fmla="*/ 0 h 91440"/>
                <a:gd name="T4" fmla="*/ 0 w 3745311"/>
                <a:gd name="T5" fmla="*/ 91440 h 91440"/>
                <a:gd name="T6" fmla="*/ 640080 w 3745311"/>
                <a:gd name="T7" fmla="*/ 91440 h 91440"/>
                <a:gd name="T8" fmla="*/ 640080 w 3745311"/>
                <a:gd name="T9" fmla="*/ 0 h 914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745311" h="91440">
                  <a:moveTo>
                    <a:pt x="3745311" y="0"/>
                  </a:moveTo>
                  <a:lnTo>
                    <a:pt x="0" y="0"/>
                  </a:lnTo>
                  <a:lnTo>
                    <a:pt x="0" y="91440"/>
                  </a:lnTo>
                  <a:lnTo>
                    <a:pt x="3745311" y="91440"/>
                  </a:lnTo>
                  <a:lnTo>
                    <a:pt x="3745311" y="0"/>
                  </a:lnTo>
                  <a:close/>
                </a:path>
              </a:pathLst>
            </a:custGeom>
            <a:gradFill flip="none" rotWithShape="1">
              <a:gsLst>
                <a:gs pos="75000">
                  <a:srgbClr val="45DEFE">
                    <a:alpha val="0"/>
                  </a:srgbClr>
                </a:gs>
                <a:gs pos="100000">
                  <a:srgbClr val="FABE3C">
                    <a:alpha val="0"/>
                  </a:srgbClr>
                </a:gs>
                <a:gs pos="26000">
                  <a:srgbClr val="FED82B"/>
                </a:gs>
              </a:gsLst>
              <a:lin ang="0" scaled="1"/>
              <a:tileRect/>
            </a:gradFill>
            <a:ln w="762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ＭＳ Ｐゴシック"/>
                <a:cs typeface="+mn-cs"/>
              </a:endParaRPr>
            </a:p>
          </p:txBody>
        </p:sp>
        <p:sp>
          <p:nvSpPr>
            <p:cNvPr id="61" name="Freeform 29">
              <a:extLst>
                <a:ext uri="{FF2B5EF4-FFF2-40B4-BE49-F238E27FC236}">
                  <a16:creationId xmlns:a16="http://schemas.microsoft.com/office/drawing/2014/main" id="{B4A0A101-92F7-4E3B-90E9-89A2AC7E54F6}"/>
                </a:ext>
              </a:extLst>
            </p:cNvPr>
            <p:cNvSpPr>
              <a:spLocks/>
            </p:cNvSpPr>
            <p:nvPr/>
          </p:nvSpPr>
          <p:spPr bwMode="auto">
            <a:xfrm>
              <a:off x="6105886" y="4235538"/>
              <a:ext cx="2280481" cy="1450065"/>
            </a:xfrm>
            <a:custGeom>
              <a:avLst/>
              <a:gdLst>
                <a:gd name="T0" fmla="*/ 1531 w 2706"/>
                <a:gd name="T1" fmla="*/ 4 h 1717"/>
                <a:gd name="T2" fmla="*/ 1651 w 2706"/>
                <a:gd name="T3" fmla="*/ 33 h 1717"/>
                <a:gd name="T4" fmla="*/ 1758 w 2706"/>
                <a:gd name="T5" fmla="*/ 85 h 1717"/>
                <a:gd name="T6" fmla="*/ 1851 w 2706"/>
                <a:gd name="T7" fmla="*/ 160 h 1717"/>
                <a:gd name="T8" fmla="*/ 1925 w 2706"/>
                <a:gd name="T9" fmla="*/ 253 h 1717"/>
                <a:gd name="T10" fmla="*/ 1978 w 2706"/>
                <a:gd name="T11" fmla="*/ 362 h 1717"/>
                <a:gd name="T12" fmla="*/ 2016 w 2706"/>
                <a:gd name="T13" fmla="*/ 419 h 1717"/>
                <a:gd name="T14" fmla="*/ 2126 w 2706"/>
                <a:gd name="T15" fmla="*/ 433 h 1717"/>
                <a:gd name="T16" fmla="*/ 2226 w 2706"/>
                <a:gd name="T17" fmla="*/ 472 h 1717"/>
                <a:gd name="T18" fmla="*/ 2313 w 2706"/>
                <a:gd name="T19" fmla="*/ 532 h 1717"/>
                <a:gd name="T20" fmla="*/ 2383 w 2706"/>
                <a:gd name="T21" fmla="*/ 611 h 1717"/>
                <a:gd name="T22" fmla="*/ 2434 w 2706"/>
                <a:gd name="T23" fmla="*/ 705 h 1717"/>
                <a:gd name="T24" fmla="*/ 2461 w 2706"/>
                <a:gd name="T25" fmla="*/ 812 h 1717"/>
                <a:gd name="T26" fmla="*/ 2461 w 2706"/>
                <a:gd name="T27" fmla="*/ 923 h 1717"/>
                <a:gd name="T28" fmla="*/ 2493 w 2706"/>
                <a:gd name="T29" fmla="*/ 994 h 1717"/>
                <a:gd name="T30" fmla="*/ 2572 w 2706"/>
                <a:gd name="T31" fmla="*/ 1045 h 1717"/>
                <a:gd name="T32" fmla="*/ 2635 w 2706"/>
                <a:gd name="T33" fmla="*/ 1113 h 1717"/>
                <a:gd name="T34" fmla="*/ 2680 w 2706"/>
                <a:gd name="T35" fmla="*/ 1194 h 1717"/>
                <a:gd name="T36" fmla="*/ 2704 w 2706"/>
                <a:gd name="T37" fmla="*/ 1287 h 1717"/>
                <a:gd name="T38" fmla="*/ 2703 w 2706"/>
                <a:gd name="T39" fmla="*/ 1387 h 1717"/>
                <a:gd name="T40" fmla="*/ 2677 w 2706"/>
                <a:gd name="T41" fmla="*/ 1484 h 1717"/>
                <a:gd name="T42" fmla="*/ 2628 w 2706"/>
                <a:gd name="T43" fmla="*/ 1568 h 1717"/>
                <a:gd name="T44" fmla="*/ 2559 w 2706"/>
                <a:gd name="T45" fmla="*/ 1637 h 1717"/>
                <a:gd name="T46" fmla="*/ 2474 w 2706"/>
                <a:gd name="T47" fmla="*/ 1687 h 1717"/>
                <a:gd name="T48" fmla="*/ 2377 w 2706"/>
                <a:gd name="T49" fmla="*/ 1714 h 1717"/>
                <a:gd name="T50" fmla="*/ 521 w 2706"/>
                <a:gd name="T51" fmla="*/ 1717 h 1717"/>
                <a:gd name="T52" fmla="*/ 402 w 2706"/>
                <a:gd name="T53" fmla="*/ 1704 h 1717"/>
                <a:gd name="T54" fmla="*/ 292 w 2706"/>
                <a:gd name="T55" fmla="*/ 1665 h 1717"/>
                <a:gd name="T56" fmla="*/ 195 w 2706"/>
                <a:gd name="T57" fmla="*/ 1604 h 1717"/>
                <a:gd name="T58" fmla="*/ 115 w 2706"/>
                <a:gd name="T59" fmla="*/ 1523 h 1717"/>
                <a:gd name="T60" fmla="*/ 54 w 2706"/>
                <a:gd name="T61" fmla="*/ 1426 h 1717"/>
                <a:gd name="T62" fmla="*/ 14 w 2706"/>
                <a:gd name="T63" fmla="*/ 1316 h 1717"/>
                <a:gd name="T64" fmla="*/ 0 w 2706"/>
                <a:gd name="T65" fmla="*/ 1196 h 1717"/>
                <a:gd name="T66" fmla="*/ 15 w 2706"/>
                <a:gd name="T67" fmla="*/ 1075 h 1717"/>
                <a:gd name="T68" fmla="*/ 55 w 2706"/>
                <a:gd name="T69" fmla="*/ 964 h 1717"/>
                <a:gd name="T70" fmla="*/ 119 w 2706"/>
                <a:gd name="T71" fmla="*/ 866 h 1717"/>
                <a:gd name="T72" fmla="*/ 202 w 2706"/>
                <a:gd name="T73" fmla="*/ 785 h 1717"/>
                <a:gd name="T74" fmla="*/ 301 w 2706"/>
                <a:gd name="T75" fmla="*/ 723 h 1717"/>
                <a:gd name="T76" fmla="*/ 414 w 2706"/>
                <a:gd name="T77" fmla="*/ 686 h 1717"/>
                <a:gd name="T78" fmla="*/ 415 w 2706"/>
                <a:gd name="T79" fmla="*/ 585 h 1717"/>
                <a:gd name="T80" fmla="*/ 442 w 2706"/>
                <a:gd name="T81" fmla="*/ 480 h 1717"/>
                <a:gd name="T82" fmla="*/ 491 w 2706"/>
                <a:gd name="T83" fmla="*/ 387 h 1717"/>
                <a:gd name="T84" fmla="*/ 561 w 2706"/>
                <a:gd name="T85" fmla="*/ 309 h 1717"/>
                <a:gd name="T86" fmla="*/ 648 w 2706"/>
                <a:gd name="T87" fmla="*/ 249 h 1717"/>
                <a:gd name="T88" fmla="*/ 748 w 2706"/>
                <a:gd name="T89" fmla="*/ 211 h 1717"/>
                <a:gd name="T90" fmla="*/ 858 w 2706"/>
                <a:gd name="T91" fmla="*/ 196 h 1717"/>
                <a:gd name="T92" fmla="*/ 945 w 2706"/>
                <a:gd name="T93" fmla="*/ 206 h 1717"/>
                <a:gd name="T94" fmla="*/ 1026 w 2706"/>
                <a:gd name="T95" fmla="*/ 230 h 1717"/>
                <a:gd name="T96" fmla="*/ 1101 w 2706"/>
                <a:gd name="T97" fmla="*/ 145 h 1717"/>
                <a:gd name="T98" fmla="*/ 1190 w 2706"/>
                <a:gd name="T99" fmla="*/ 78 h 1717"/>
                <a:gd name="T100" fmla="*/ 1294 w 2706"/>
                <a:gd name="T101" fmla="*/ 29 h 1717"/>
                <a:gd name="T102" fmla="*/ 1408 w 2706"/>
                <a:gd name="T103" fmla="*/ 4 h 17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706" h="1717">
                  <a:moveTo>
                    <a:pt x="1468" y="0"/>
                  </a:moveTo>
                  <a:lnTo>
                    <a:pt x="1531" y="4"/>
                  </a:lnTo>
                  <a:lnTo>
                    <a:pt x="1593" y="15"/>
                  </a:lnTo>
                  <a:lnTo>
                    <a:pt x="1651" y="33"/>
                  </a:lnTo>
                  <a:lnTo>
                    <a:pt x="1706" y="56"/>
                  </a:lnTo>
                  <a:lnTo>
                    <a:pt x="1758" y="85"/>
                  </a:lnTo>
                  <a:lnTo>
                    <a:pt x="1807" y="120"/>
                  </a:lnTo>
                  <a:lnTo>
                    <a:pt x="1851" y="160"/>
                  </a:lnTo>
                  <a:lnTo>
                    <a:pt x="1891" y="205"/>
                  </a:lnTo>
                  <a:lnTo>
                    <a:pt x="1925" y="253"/>
                  </a:lnTo>
                  <a:lnTo>
                    <a:pt x="1954" y="306"/>
                  </a:lnTo>
                  <a:lnTo>
                    <a:pt x="1978" y="362"/>
                  </a:lnTo>
                  <a:lnTo>
                    <a:pt x="1995" y="420"/>
                  </a:lnTo>
                  <a:lnTo>
                    <a:pt x="2016" y="419"/>
                  </a:lnTo>
                  <a:lnTo>
                    <a:pt x="2071" y="422"/>
                  </a:lnTo>
                  <a:lnTo>
                    <a:pt x="2126" y="433"/>
                  </a:lnTo>
                  <a:lnTo>
                    <a:pt x="2178" y="449"/>
                  </a:lnTo>
                  <a:lnTo>
                    <a:pt x="2226" y="472"/>
                  </a:lnTo>
                  <a:lnTo>
                    <a:pt x="2272" y="500"/>
                  </a:lnTo>
                  <a:lnTo>
                    <a:pt x="2313" y="532"/>
                  </a:lnTo>
                  <a:lnTo>
                    <a:pt x="2351" y="570"/>
                  </a:lnTo>
                  <a:lnTo>
                    <a:pt x="2383" y="611"/>
                  </a:lnTo>
                  <a:lnTo>
                    <a:pt x="2411" y="657"/>
                  </a:lnTo>
                  <a:lnTo>
                    <a:pt x="2434" y="705"/>
                  </a:lnTo>
                  <a:lnTo>
                    <a:pt x="2450" y="757"/>
                  </a:lnTo>
                  <a:lnTo>
                    <a:pt x="2461" y="812"/>
                  </a:lnTo>
                  <a:lnTo>
                    <a:pt x="2464" y="867"/>
                  </a:lnTo>
                  <a:lnTo>
                    <a:pt x="2461" y="923"/>
                  </a:lnTo>
                  <a:lnTo>
                    <a:pt x="2450" y="976"/>
                  </a:lnTo>
                  <a:lnTo>
                    <a:pt x="2493" y="994"/>
                  </a:lnTo>
                  <a:lnTo>
                    <a:pt x="2535" y="1017"/>
                  </a:lnTo>
                  <a:lnTo>
                    <a:pt x="2572" y="1045"/>
                  </a:lnTo>
                  <a:lnTo>
                    <a:pt x="2605" y="1076"/>
                  </a:lnTo>
                  <a:lnTo>
                    <a:pt x="2635" y="1113"/>
                  </a:lnTo>
                  <a:lnTo>
                    <a:pt x="2659" y="1151"/>
                  </a:lnTo>
                  <a:lnTo>
                    <a:pt x="2680" y="1194"/>
                  </a:lnTo>
                  <a:lnTo>
                    <a:pt x="2694" y="1240"/>
                  </a:lnTo>
                  <a:lnTo>
                    <a:pt x="2704" y="1287"/>
                  </a:lnTo>
                  <a:lnTo>
                    <a:pt x="2706" y="1336"/>
                  </a:lnTo>
                  <a:lnTo>
                    <a:pt x="2703" y="1387"/>
                  </a:lnTo>
                  <a:lnTo>
                    <a:pt x="2693" y="1437"/>
                  </a:lnTo>
                  <a:lnTo>
                    <a:pt x="2677" y="1484"/>
                  </a:lnTo>
                  <a:lnTo>
                    <a:pt x="2654" y="1529"/>
                  </a:lnTo>
                  <a:lnTo>
                    <a:pt x="2628" y="1568"/>
                  </a:lnTo>
                  <a:lnTo>
                    <a:pt x="2595" y="1606"/>
                  </a:lnTo>
                  <a:lnTo>
                    <a:pt x="2559" y="1637"/>
                  </a:lnTo>
                  <a:lnTo>
                    <a:pt x="2518" y="1665"/>
                  </a:lnTo>
                  <a:lnTo>
                    <a:pt x="2474" y="1687"/>
                  </a:lnTo>
                  <a:lnTo>
                    <a:pt x="2427" y="1704"/>
                  </a:lnTo>
                  <a:lnTo>
                    <a:pt x="2377" y="1714"/>
                  </a:lnTo>
                  <a:lnTo>
                    <a:pt x="2325" y="1717"/>
                  </a:lnTo>
                  <a:lnTo>
                    <a:pt x="521" y="1717"/>
                  </a:lnTo>
                  <a:lnTo>
                    <a:pt x="461" y="1714"/>
                  </a:lnTo>
                  <a:lnTo>
                    <a:pt x="402" y="1704"/>
                  </a:lnTo>
                  <a:lnTo>
                    <a:pt x="346" y="1687"/>
                  </a:lnTo>
                  <a:lnTo>
                    <a:pt x="292" y="1665"/>
                  </a:lnTo>
                  <a:lnTo>
                    <a:pt x="242" y="1636"/>
                  </a:lnTo>
                  <a:lnTo>
                    <a:pt x="195" y="1604"/>
                  </a:lnTo>
                  <a:lnTo>
                    <a:pt x="153" y="1565"/>
                  </a:lnTo>
                  <a:lnTo>
                    <a:pt x="115" y="1523"/>
                  </a:lnTo>
                  <a:lnTo>
                    <a:pt x="81" y="1475"/>
                  </a:lnTo>
                  <a:lnTo>
                    <a:pt x="54" y="1426"/>
                  </a:lnTo>
                  <a:lnTo>
                    <a:pt x="31" y="1373"/>
                  </a:lnTo>
                  <a:lnTo>
                    <a:pt x="14" y="1316"/>
                  </a:lnTo>
                  <a:lnTo>
                    <a:pt x="4" y="1257"/>
                  </a:lnTo>
                  <a:lnTo>
                    <a:pt x="0" y="1196"/>
                  </a:lnTo>
                  <a:lnTo>
                    <a:pt x="4" y="1134"/>
                  </a:lnTo>
                  <a:lnTo>
                    <a:pt x="15" y="1075"/>
                  </a:lnTo>
                  <a:lnTo>
                    <a:pt x="32" y="1017"/>
                  </a:lnTo>
                  <a:lnTo>
                    <a:pt x="55" y="964"/>
                  </a:lnTo>
                  <a:lnTo>
                    <a:pt x="84" y="913"/>
                  </a:lnTo>
                  <a:lnTo>
                    <a:pt x="119" y="866"/>
                  </a:lnTo>
                  <a:lnTo>
                    <a:pt x="157" y="822"/>
                  </a:lnTo>
                  <a:lnTo>
                    <a:pt x="202" y="785"/>
                  </a:lnTo>
                  <a:lnTo>
                    <a:pt x="249" y="751"/>
                  </a:lnTo>
                  <a:lnTo>
                    <a:pt x="301" y="723"/>
                  </a:lnTo>
                  <a:lnTo>
                    <a:pt x="357" y="702"/>
                  </a:lnTo>
                  <a:lnTo>
                    <a:pt x="414" y="686"/>
                  </a:lnTo>
                  <a:lnTo>
                    <a:pt x="413" y="641"/>
                  </a:lnTo>
                  <a:lnTo>
                    <a:pt x="415" y="585"/>
                  </a:lnTo>
                  <a:lnTo>
                    <a:pt x="426" y="532"/>
                  </a:lnTo>
                  <a:lnTo>
                    <a:pt x="442" y="480"/>
                  </a:lnTo>
                  <a:lnTo>
                    <a:pt x="465" y="432"/>
                  </a:lnTo>
                  <a:lnTo>
                    <a:pt x="491" y="387"/>
                  </a:lnTo>
                  <a:lnTo>
                    <a:pt x="524" y="346"/>
                  </a:lnTo>
                  <a:lnTo>
                    <a:pt x="561" y="309"/>
                  </a:lnTo>
                  <a:lnTo>
                    <a:pt x="602" y="276"/>
                  </a:lnTo>
                  <a:lnTo>
                    <a:pt x="648" y="249"/>
                  </a:lnTo>
                  <a:lnTo>
                    <a:pt x="697" y="226"/>
                  </a:lnTo>
                  <a:lnTo>
                    <a:pt x="748" y="211"/>
                  </a:lnTo>
                  <a:lnTo>
                    <a:pt x="801" y="200"/>
                  </a:lnTo>
                  <a:lnTo>
                    <a:pt x="858" y="196"/>
                  </a:lnTo>
                  <a:lnTo>
                    <a:pt x="901" y="199"/>
                  </a:lnTo>
                  <a:lnTo>
                    <a:pt x="945" y="206"/>
                  </a:lnTo>
                  <a:lnTo>
                    <a:pt x="986" y="215"/>
                  </a:lnTo>
                  <a:lnTo>
                    <a:pt x="1026" y="230"/>
                  </a:lnTo>
                  <a:lnTo>
                    <a:pt x="1061" y="185"/>
                  </a:lnTo>
                  <a:lnTo>
                    <a:pt x="1101" y="145"/>
                  </a:lnTo>
                  <a:lnTo>
                    <a:pt x="1143" y="109"/>
                  </a:lnTo>
                  <a:lnTo>
                    <a:pt x="1190" y="78"/>
                  </a:lnTo>
                  <a:lnTo>
                    <a:pt x="1241" y="51"/>
                  </a:lnTo>
                  <a:lnTo>
                    <a:pt x="1294" y="29"/>
                  </a:lnTo>
                  <a:lnTo>
                    <a:pt x="1350" y="14"/>
                  </a:lnTo>
                  <a:lnTo>
                    <a:pt x="1408" y="4"/>
                  </a:lnTo>
                  <a:lnTo>
                    <a:pt x="1468" y="0"/>
                  </a:lnTo>
                  <a:close/>
                </a:path>
              </a:pathLst>
            </a:custGeom>
            <a:gradFill flip="none" rotWithShape="1">
              <a:gsLst>
                <a:gs pos="9000">
                  <a:srgbClr val="FFFFFF"/>
                </a:gs>
                <a:gs pos="100000">
                  <a:srgbClr val="389EE7"/>
                </a:gs>
              </a:gsLst>
              <a:lin ang="1800000" scaled="0"/>
              <a:tileRect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ＭＳ Ｐゴシック"/>
                <a:cs typeface="ＭＳ Ｐゴシック"/>
              </a:endParaRPr>
            </a:p>
          </p:txBody>
        </p:sp>
        <p:grpSp>
          <p:nvGrpSpPr>
            <p:cNvPr id="62" name="Group 15">
              <a:extLst>
                <a:ext uri="{FF2B5EF4-FFF2-40B4-BE49-F238E27FC236}">
                  <a16:creationId xmlns:a16="http://schemas.microsoft.com/office/drawing/2014/main" id="{8D4887D2-12DA-442B-9BFC-70F96DBF575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8524604" y="4265423"/>
              <a:ext cx="365219" cy="282750"/>
              <a:chOff x="5614" y="1635"/>
              <a:chExt cx="1488" cy="1152"/>
            </a:xfrm>
          </p:grpSpPr>
          <p:sp useBgFill="1">
            <p:nvSpPr>
              <p:cNvPr id="99" name="Freeform 16">
                <a:extLst>
                  <a:ext uri="{FF2B5EF4-FFF2-40B4-BE49-F238E27FC236}">
                    <a16:creationId xmlns:a16="http://schemas.microsoft.com/office/drawing/2014/main" id="{64129914-20BC-48E9-AB23-83E4586C51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14" y="1635"/>
                <a:ext cx="1488" cy="1152"/>
              </a:xfrm>
              <a:custGeom>
                <a:avLst/>
                <a:gdLst>
                  <a:gd name="T0" fmla="*/ 2322 w 5685"/>
                  <a:gd name="T1" fmla="*/ 4401 h 4401"/>
                  <a:gd name="T2" fmla="*/ 1856 w 5685"/>
                  <a:gd name="T3" fmla="*/ 3933 h 4401"/>
                  <a:gd name="T4" fmla="*/ 1875 w 5685"/>
                  <a:gd name="T5" fmla="*/ 3800 h 4401"/>
                  <a:gd name="T6" fmla="*/ 1923 w 5685"/>
                  <a:gd name="T7" fmla="*/ 3640 h 4401"/>
                  <a:gd name="T8" fmla="*/ 1312 w 5685"/>
                  <a:gd name="T9" fmla="*/ 3597 h 4401"/>
                  <a:gd name="T10" fmla="*/ 104 w 5685"/>
                  <a:gd name="T11" fmla="*/ 2389 h 4401"/>
                  <a:gd name="T12" fmla="*/ 104 w 5685"/>
                  <a:gd name="T13" fmla="*/ 2012 h 4401"/>
                  <a:gd name="T14" fmla="*/ 104 w 5685"/>
                  <a:gd name="T15" fmla="*/ 2012 h 4401"/>
                  <a:gd name="T16" fmla="*/ 1312 w 5685"/>
                  <a:gd name="T17" fmla="*/ 804 h 4401"/>
                  <a:gd name="T18" fmla="*/ 1972 w 5685"/>
                  <a:gd name="T19" fmla="*/ 804 h 4401"/>
                  <a:gd name="T20" fmla="*/ 1972 w 5685"/>
                  <a:gd name="T21" fmla="*/ 1464 h 4401"/>
                  <a:gd name="T22" fmla="*/ 1236 w 5685"/>
                  <a:gd name="T23" fmla="*/ 2201 h 4401"/>
                  <a:gd name="T24" fmla="*/ 1972 w 5685"/>
                  <a:gd name="T25" fmla="*/ 2937 h 4401"/>
                  <a:gd name="T26" fmla="*/ 2082 w 5685"/>
                  <a:gd name="T27" fmla="*/ 3110 h 4401"/>
                  <a:gd name="T28" fmla="*/ 2915 w 5685"/>
                  <a:gd name="T29" fmla="*/ 333 h 4401"/>
                  <a:gd name="T30" fmla="*/ 3362 w 5685"/>
                  <a:gd name="T31" fmla="*/ 1 h 4401"/>
                  <a:gd name="T32" fmla="*/ 3829 w 5685"/>
                  <a:gd name="T33" fmla="*/ 467 h 4401"/>
                  <a:gd name="T34" fmla="*/ 3810 w 5685"/>
                  <a:gd name="T35" fmla="*/ 601 h 4401"/>
                  <a:gd name="T36" fmla="*/ 3762 w 5685"/>
                  <a:gd name="T37" fmla="*/ 761 h 4401"/>
                  <a:gd name="T38" fmla="*/ 4372 w 5685"/>
                  <a:gd name="T39" fmla="*/ 804 h 4401"/>
                  <a:gd name="T40" fmla="*/ 5580 w 5685"/>
                  <a:gd name="T41" fmla="*/ 2012 h 4401"/>
                  <a:gd name="T42" fmla="*/ 5580 w 5685"/>
                  <a:gd name="T43" fmla="*/ 2389 h 4401"/>
                  <a:gd name="T44" fmla="*/ 5580 w 5685"/>
                  <a:gd name="T45" fmla="*/ 2389 h 4401"/>
                  <a:gd name="T46" fmla="*/ 4372 w 5685"/>
                  <a:gd name="T47" fmla="*/ 3597 h 4401"/>
                  <a:gd name="T48" fmla="*/ 3712 w 5685"/>
                  <a:gd name="T49" fmla="*/ 3597 h 4401"/>
                  <a:gd name="T50" fmla="*/ 3712 w 5685"/>
                  <a:gd name="T51" fmla="*/ 2937 h 4401"/>
                  <a:gd name="T52" fmla="*/ 4449 w 5685"/>
                  <a:gd name="T53" fmla="*/ 2201 h 4401"/>
                  <a:gd name="T54" fmla="*/ 3712 w 5685"/>
                  <a:gd name="T55" fmla="*/ 1464 h 4401"/>
                  <a:gd name="T56" fmla="*/ 3603 w 5685"/>
                  <a:gd name="T57" fmla="*/ 1291 h 4401"/>
                  <a:gd name="T58" fmla="*/ 2769 w 5685"/>
                  <a:gd name="T59" fmla="*/ 4068 h 4401"/>
                  <a:gd name="T60" fmla="*/ 2322 w 5685"/>
                  <a:gd name="T61" fmla="*/ 4401 h 44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5685" h="4401">
                    <a:moveTo>
                      <a:pt x="2322" y="4401"/>
                    </a:moveTo>
                    <a:cubicBezTo>
                      <a:pt x="2064" y="4401"/>
                      <a:pt x="1855" y="4191"/>
                      <a:pt x="1856" y="3933"/>
                    </a:cubicBezTo>
                    <a:cubicBezTo>
                      <a:pt x="1856" y="3888"/>
                      <a:pt x="1862" y="3843"/>
                      <a:pt x="1875" y="3800"/>
                    </a:cubicBezTo>
                    <a:cubicBezTo>
                      <a:pt x="1923" y="3640"/>
                      <a:pt x="1923" y="3640"/>
                      <a:pt x="1923" y="3640"/>
                    </a:cubicBezTo>
                    <a:cubicBezTo>
                      <a:pt x="1737" y="3780"/>
                      <a:pt x="1477" y="3762"/>
                      <a:pt x="1312" y="3597"/>
                    </a:cubicBezTo>
                    <a:cubicBezTo>
                      <a:pt x="104" y="2389"/>
                      <a:pt x="104" y="2389"/>
                      <a:pt x="104" y="2389"/>
                    </a:cubicBezTo>
                    <a:cubicBezTo>
                      <a:pt x="0" y="2285"/>
                      <a:pt x="0" y="2116"/>
                      <a:pt x="104" y="2012"/>
                    </a:cubicBezTo>
                    <a:cubicBezTo>
                      <a:pt x="104" y="2012"/>
                      <a:pt x="104" y="2012"/>
                      <a:pt x="104" y="2012"/>
                    </a:cubicBezTo>
                    <a:cubicBezTo>
                      <a:pt x="1312" y="804"/>
                      <a:pt x="1312" y="804"/>
                      <a:pt x="1312" y="804"/>
                    </a:cubicBezTo>
                    <a:cubicBezTo>
                      <a:pt x="1495" y="622"/>
                      <a:pt x="1790" y="622"/>
                      <a:pt x="1972" y="804"/>
                    </a:cubicBezTo>
                    <a:cubicBezTo>
                      <a:pt x="2155" y="986"/>
                      <a:pt x="2155" y="1282"/>
                      <a:pt x="1972" y="1464"/>
                    </a:cubicBezTo>
                    <a:cubicBezTo>
                      <a:pt x="1236" y="2201"/>
                      <a:pt x="1236" y="2201"/>
                      <a:pt x="1236" y="2201"/>
                    </a:cubicBezTo>
                    <a:cubicBezTo>
                      <a:pt x="1972" y="2937"/>
                      <a:pt x="1972" y="2937"/>
                      <a:pt x="1972" y="2937"/>
                    </a:cubicBezTo>
                    <a:cubicBezTo>
                      <a:pt x="2021" y="2986"/>
                      <a:pt x="2059" y="3045"/>
                      <a:pt x="2082" y="3110"/>
                    </a:cubicBezTo>
                    <a:cubicBezTo>
                      <a:pt x="2915" y="333"/>
                      <a:pt x="2915" y="333"/>
                      <a:pt x="2915" y="333"/>
                    </a:cubicBezTo>
                    <a:cubicBezTo>
                      <a:pt x="2974" y="135"/>
                      <a:pt x="3156" y="0"/>
                      <a:pt x="3362" y="1"/>
                    </a:cubicBezTo>
                    <a:cubicBezTo>
                      <a:pt x="3620" y="1"/>
                      <a:pt x="3829" y="210"/>
                      <a:pt x="3829" y="467"/>
                    </a:cubicBezTo>
                    <a:cubicBezTo>
                      <a:pt x="3829" y="513"/>
                      <a:pt x="3823" y="558"/>
                      <a:pt x="3810" y="601"/>
                    </a:cubicBezTo>
                    <a:cubicBezTo>
                      <a:pt x="3762" y="761"/>
                      <a:pt x="3762" y="761"/>
                      <a:pt x="3762" y="761"/>
                    </a:cubicBezTo>
                    <a:cubicBezTo>
                      <a:pt x="3947" y="621"/>
                      <a:pt x="4208" y="640"/>
                      <a:pt x="4372" y="804"/>
                    </a:cubicBezTo>
                    <a:cubicBezTo>
                      <a:pt x="5580" y="2012"/>
                      <a:pt x="5580" y="2012"/>
                      <a:pt x="5580" y="2012"/>
                    </a:cubicBezTo>
                    <a:cubicBezTo>
                      <a:pt x="5684" y="2116"/>
                      <a:pt x="5685" y="2285"/>
                      <a:pt x="5580" y="2389"/>
                    </a:cubicBezTo>
                    <a:cubicBezTo>
                      <a:pt x="5580" y="2389"/>
                      <a:pt x="5580" y="2389"/>
                      <a:pt x="5580" y="2389"/>
                    </a:cubicBezTo>
                    <a:cubicBezTo>
                      <a:pt x="4372" y="3597"/>
                      <a:pt x="4372" y="3597"/>
                      <a:pt x="4372" y="3597"/>
                    </a:cubicBezTo>
                    <a:cubicBezTo>
                      <a:pt x="4190" y="3779"/>
                      <a:pt x="3895" y="3779"/>
                      <a:pt x="3712" y="3597"/>
                    </a:cubicBezTo>
                    <a:cubicBezTo>
                      <a:pt x="3530" y="3415"/>
                      <a:pt x="3530" y="3120"/>
                      <a:pt x="3712" y="2937"/>
                    </a:cubicBezTo>
                    <a:cubicBezTo>
                      <a:pt x="4449" y="2201"/>
                      <a:pt x="4449" y="2201"/>
                      <a:pt x="4449" y="2201"/>
                    </a:cubicBezTo>
                    <a:cubicBezTo>
                      <a:pt x="3712" y="1464"/>
                      <a:pt x="3712" y="1464"/>
                      <a:pt x="3712" y="1464"/>
                    </a:cubicBezTo>
                    <a:cubicBezTo>
                      <a:pt x="3663" y="1415"/>
                      <a:pt x="3626" y="1356"/>
                      <a:pt x="3603" y="1291"/>
                    </a:cubicBezTo>
                    <a:cubicBezTo>
                      <a:pt x="2769" y="4068"/>
                      <a:pt x="2769" y="4068"/>
                      <a:pt x="2769" y="4068"/>
                    </a:cubicBezTo>
                    <a:cubicBezTo>
                      <a:pt x="2709" y="4265"/>
                      <a:pt x="2528" y="4400"/>
                      <a:pt x="2322" y="4401"/>
                    </a:cubicBezTo>
                    <a:close/>
                  </a:path>
                </a:pathLst>
              </a:custGeom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ＭＳ Ｐゴシック"/>
                  <a:cs typeface="+mn-cs"/>
                </a:endParaRPr>
              </a:p>
            </p:txBody>
          </p:sp>
          <p:sp>
            <p:nvSpPr>
              <p:cNvPr id="100" name="Freeform 17">
                <a:extLst>
                  <a:ext uri="{FF2B5EF4-FFF2-40B4-BE49-F238E27FC236}">
                    <a16:creationId xmlns:a16="http://schemas.microsoft.com/office/drawing/2014/main" id="{B999D846-C36C-4144-9457-FF81CCA2356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691" y="1705"/>
                <a:ext cx="1334" cy="1012"/>
              </a:xfrm>
              <a:custGeom>
                <a:avLst/>
                <a:gdLst>
                  <a:gd name="T0" fmla="*/ 2029 w 5099"/>
                  <a:gd name="T1" fmla="*/ 3867 h 3867"/>
                  <a:gd name="T2" fmla="*/ 1829 w 5099"/>
                  <a:gd name="T3" fmla="*/ 3667 h 3867"/>
                  <a:gd name="T4" fmla="*/ 1838 w 5099"/>
                  <a:gd name="T5" fmla="*/ 3609 h 3867"/>
                  <a:gd name="T6" fmla="*/ 2878 w 5099"/>
                  <a:gd name="T7" fmla="*/ 143 h 3867"/>
                  <a:gd name="T8" fmla="*/ 3069 w 5099"/>
                  <a:gd name="T9" fmla="*/ 0 h 3867"/>
                  <a:gd name="T10" fmla="*/ 3127 w 5099"/>
                  <a:gd name="T11" fmla="*/ 9 h 3867"/>
                  <a:gd name="T12" fmla="*/ 3261 w 5099"/>
                  <a:gd name="T13" fmla="*/ 258 h 3867"/>
                  <a:gd name="T14" fmla="*/ 2221 w 5099"/>
                  <a:gd name="T15" fmla="*/ 3724 h 3867"/>
                  <a:gd name="T16" fmla="*/ 2029 w 5099"/>
                  <a:gd name="T17" fmla="*/ 3867 h 3867"/>
                  <a:gd name="T18" fmla="*/ 3891 w 5099"/>
                  <a:gd name="T19" fmla="*/ 3142 h 3867"/>
                  <a:gd name="T20" fmla="*/ 5099 w 5099"/>
                  <a:gd name="T21" fmla="*/ 1934 h 3867"/>
                  <a:gd name="T22" fmla="*/ 3891 w 5099"/>
                  <a:gd name="T23" fmla="*/ 726 h 3867"/>
                  <a:gd name="T24" fmla="*/ 3608 w 5099"/>
                  <a:gd name="T25" fmla="*/ 726 h 3867"/>
                  <a:gd name="T26" fmla="*/ 3608 w 5099"/>
                  <a:gd name="T27" fmla="*/ 1008 h 3867"/>
                  <a:gd name="T28" fmla="*/ 4533 w 5099"/>
                  <a:gd name="T29" fmla="*/ 1934 h 3867"/>
                  <a:gd name="T30" fmla="*/ 3608 w 5099"/>
                  <a:gd name="T31" fmla="*/ 2859 h 3867"/>
                  <a:gd name="T32" fmla="*/ 3607 w 5099"/>
                  <a:gd name="T33" fmla="*/ 3142 h 3867"/>
                  <a:gd name="T34" fmla="*/ 3890 w 5099"/>
                  <a:gd name="T35" fmla="*/ 3142 h 3867"/>
                  <a:gd name="T36" fmla="*/ 3891 w 5099"/>
                  <a:gd name="T37" fmla="*/ 3142 h 3867"/>
                  <a:gd name="T38" fmla="*/ 1491 w 5099"/>
                  <a:gd name="T39" fmla="*/ 3142 h 3867"/>
                  <a:gd name="T40" fmla="*/ 1491 w 5099"/>
                  <a:gd name="T41" fmla="*/ 2859 h 3867"/>
                  <a:gd name="T42" fmla="*/ 1491 w 5099"/>
                  <a:gd name="T43" fmla="*/ 2859 h 3867"/>
                  <a:gd name="T44" fmla="*/ 565 w 5099"/>
                  <a:gd name="T45" fmla="*/ 1934 h 3867"/>
                  <a:gd name="T46" fmla="*/ 1491 w 5099"/>
                  <a:gd name="T47" fmla="*/ 1008 h 3867"/>
                  <a:gd name="T48" fmla="*/ 1490 w 5099"/>
                  <a:gd name="T49" fmla="*/ 726 h 3867"/>
                  <a:gd name="T50" fmla="*/ 1208 w 5099"/>
                  <a:gd name="T51" fmla="*/ 726 h 3867"/>
                  <a:gd name="T52" fmla="*/ 0 w 5099"/>
                  <a:gd name="T53" fmla="*/ 1934 h 3867"/>
                  <a:gd name="T54" fmla="*/ 1208 w 5099"/>
                  <a:gd name="T55" fmla="*/ 3142 h 3867"/>
                  <a:gd name="T56" fmla="*/ 1491 w 5099"/>
                  <a:gd name="T57" fmla="*/ 3142 h 3867"/>
                  <a:gd name="T58" fmla="*/ 1491 w 5099"/>
                  <a:gd name="T59" fmla="*/ 3142 h 38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5099" h="3867">
                    <a:moveTo>
                      <a:pt x="2029" y="3867"/>
                    </a:moveTo>
                    <a:cubicBezTo>
                      <a:pt x="1919" y="3867"/>
                      <a:pt x="1829" y="3777"/>
                      <a:pt x="1829" y="3667"/>
                    </a:cubicBezTo>
                    <a:cubicBezTo>
                      <a:pt x="1829" y="3647"/>
                      <a:pt x="1832" y="3628"/>
                      <a:pt x="1838" y="3609"/>
                    </a:cubicBezTo>
                    <a:cubicBezTo>
                      <a:pt x="2878" y="143"/>
                      <a:pt x="2878" y="143"/>
                      <a:pt x="2878" y="143"/>
                    </a:cubicBezTo>
                    <a:cubicBezTo>
                      <a:pt x="2903" y="58"/>
                      <a:pt x="2981" y="0"/>
                      <a:pt x="3069" y="0"/>
                    </a:cubicBezTo>
                    <a:cubicBezTo>
                      <a:pt x="3089" y="0"/>
                      <a:pt x="3108" y="3"/>
                      <a:pt x="3127" y="9"/>
                    </a:cubicBezTo>
                    <a:cubicBezTo>
                      <a:pt x="3233" y="41"/>
                      <a:pt x="3293" y="152"/>
                      <a:pt x="3261" y="258"/>
                    </a:cubicBezTo>
                    <a:cubicBezTo>
                      <a:pt x="2221" y="3724"/>
                      <a:pt x="2221" y="3724"/>
                      <a:pt x="2221" y="3724"/>
                    </a:cubicBezTo>
                    <a:cubicBezTo>
                      <a:pt x="2195" y="3809"/>
                      <a:pt x="2118" y="3867"/>
                      <a:pt x="2029" y="3867"/>
                    </a:cubicBezTo>
                    <a:close/>
                    <a:moveTo>
                      <a:pt x="3891" y="3142"/>
                    </a:moveTo>
                    <a:cubicBezTo>
                      <a:pt x="5099" y="1934"/>
                      <a:pt x="5099" y="1934"/>
                      <a:pt x="5099" y="1934"/>
                    </a:cubicBezTo>
                    <a:cubicBezTo>
                      <a:pt x="3891" y="726"/>
                      <a:pt x="3891" y="726"/>
                      <a:pt x="3891" y="726"/>
                    </a:cubicBezTo>
                    <a:cubicBezTo>
                      <a:pt x="3812" y="648"/>
                      <a:pt x="3686" y="648"/>
                      <a:pt x="3608" y="726"/>
                    </a:cubicBezTo>
                    <a:cubicBezTo>
                      <a:pt x="3530" y="804"/>
                      <a:pt x="3530" y="930"/>
                      <a:pt x="3608" y="1008"/>
                    </a:cubicBezTo>
                    <a:cubicBezTo>
                      <a:pt x="4533" y="1934"/>
                      <a:pt x="4533" y="1934"/>
                      <a:pt x="4533" y="1934"/>
                    </a:cubicBezTo>
                    <a:cubicBezTo>
                      <a:pt x="3608" y="2859"/>
                      <a:pt x="3608" y="2859"/>
                      <a:pt x="3608" y="2859"/>
                    </a:cubicBezTo>
                    <a:cubicBezTo>
                      <a:pt x="3530" y="2937"/>
                      <a:pt x="3529" y="3063"/>
                      <a:pt x="3607" y="3142"/>
                    </a:cubicBezTo>
                    <a:cubicBezTo>
                      <a:pt x="3685" y="3220"/>
                      <a:pt x="3812" y="3220"/>
                      <a:pt x="3890" y="3142"/>
                    </a:cubicBezTo>
                    <a:cubicBezTo>
                      <a:pt x="3890" y="3142"/>
                      <a:pt x="3891" y="3142"/>
                      <a:pt x="3891" y="3142"/>
                    </a:cubicBezTo>
                    <a:close/>
                    <a:moveTo>
                      <a:pt x="1491" y="3142"/>
                    </a:moveTo>
                    <a:cubicBezTo>
                      <a:pt x="1569" y="3064"/>
                      <a:pt x="1569" y="2937"/>
                      <a:pt x="1491" y="2859"/>
                    </a:cubicBezTo>
                    <a:cubicBezTo>
                      <a:pt x="1491" y="2859"/>
                      <a:pt x="1491" y="2859"/>
                      <a:pt x="1491" y="2859"/>
                    </a:cubicBezTo>
                    <a:cubicBezTo>
                      <a:pt x="565" y="1934"/>
                      <a:pt x="565" y="1934"/>
                      <a:pt x="565" y="1934"/>
                    </a:cubicBezTo>
                    <a:cubicBezTo>
                      <a:pt x="1491" y="1008"/>
                      <a:pt x="1491" y="1008"/>
                      <a:pt x="1491" y="1008"/>
                    </a:cubicBezTo>
                    <a:cubicBezTo>
                      <a:pt x="1569" y="930"/>
                      <a:pt x="1568" y="804"/>
                      <a:pt x="1490" y="726"/>
                    </a:cubicBezTo>
                    <a:cubicBezTo>
                      <a:pt x="1412" y="648"/>
                      <a:pt x="1286" y="648"/>
                      <a:pt x="1208" y="726"/>
                    </a:cubicBezTo>
                    <a:cubicBezTo>
                      <a:pt x="0" y="1934"/>
                      <a:pt x="0" y="1934"/>
                      <a:pt x="0" y="1934"/>
                    </a:cubicBezTo>
                    <a:cubicBezTo>
                      <a:pt x="1208" y="3142"/>
                      <a:pt x="1208" y="3142"/>
                      <a:pt x="1208" y="3142"/>
                    </a:cubicBezTo>
                    <a:cubicBezTo>
                      <a:pt x="1286" y="3220"/>
                      <a:pt x="1413" y="3220"/>
                      <a:pt x="1491" y="3142"/>
                    </a:cubicBezTo>
                    <a:cubicBezTo>
                      <a:pt x="1491" y="3142"/>
                      <a:pt x="1491" y="3142"/>
                      <a:pt x="1491" y="314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ＭＳ Ｐゴシック"/>
                  <a:cs typeface="+mn-cs"/>
                </a:endParaRPr>
              </a:p>
            </p:txBody>
          </p:sp>
        </p:grpSp>
        <p:grpSp>
          <p:nvGrpSpPr>
            <p:cNvPr id="63" name="Group 349">
              <a:extLst>
                <a:ext uri="{FF2B5EF4-FFF2-40B4-BE49-F238E27FC236}">
                  <a16:creationId xmlns:a16="http://schemas.microsoft.com/office/drawing/2014/main" id="{90B57694-DA20-4B23-8666-F3E2679D0DFA}"/>
                </a:ext>
              </a:extLst>
            </p:cNvPr>
            <p:cNvGrpSpPr/>
            <p:nvPr/>
          </p:nvGrpSpPr>
          <p:grpSpPr>
            <a:xfrm>
              <a:off x="5951530" y="4052265"/>
              <a:ext cx="1181092" cy="918199"/>
              <a:chOff x="1682518" y="2172664"/>
              <a:chExt cx="1181092" cy="918199"/>
            </a:xfrm>
          </p:grpSpPr>
          <p:sp>
            <p:nvSpPr>
              <p:cNvPr id="93" name="Oval 379">
                <a:extLst>
                  <a:ext uri="{FF2B5EF4-FFF2-40B4-BE49-F238E27FC236}">
                    <a16:creationId xmlns:a16="http://schemas.microsoft.com/office/drawing/2014/main" id="{0DE578EE-1EE4-4354-AC39-CF37E0CEE260}"/>
                  </a:ext>
                </a:extLst>
              </p:cNvPr>
              <p:cNvSpPr/>
              <p:nvPr/>
            </p:nvSpPr>
            <p:spPr bwMode="auto">
              <a:xfrm>
                <a:off x="1755344" y="2502684"/>
                <a:ext cx="1108266" cy="588179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2">
                      <a:lumMod val="75000"/>
                      <a:alpha val="37000"/>
                    </a:schemeClr>
                  </a:gs>
                  <a:gs pos="47000">
                    <a:srgbClr val="1E5991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 useBgFill="1">
            <p:nvSpPr>
              <p:cNvPr id="94" name="Rectangle 380">
                <a:extLst>
                  <a:ext uri="{FF2B5EF4-FFF2-40B4-BE49-F238E27FC236}">
                    <a16:creationId xmlns:a16="http://schemas.microsoft.com/office/drawing/2014/main" id="{73D0ED64-90ED-432C-99CF-69F3E47E4566}"/>
                  </a:ext>
                </a:extLst>
              </p:cNvPr>
              <p:cNvSpPr/>
              <p:nvPr/>
            </p:nvSpPr>
            <p:spPr bwMode="auto">
              <a:xfrm>
                <a:off x="1778604" y="2267924"/>
                <a:ext cx="865528" cy="550070"/>
              </a:xfrm>
              <a:prstGeom prst="rect">
                <a:avLst/>
              </a:prstGeom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 dirty="0">
                  <a:ln w="0"/>
                  <a:solidFill>
                    <a:srgbClr val="35AC46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uLnTx/>
                  <a:uFillTx/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grpSp>
            <p:nvGrpSpPr>
              <p:cNvPr id="95" name="Group 10">
                <a:extLst>
                  <a:ext uri="{FF2B5EF4-FFF2-40B4-BE49-F238E27FC236}">
                    <a16:creationId xmlns:a16="http://schemas.microsoft.com/office/drawing/2014/main" id="{D5954FDF-E7D6-420E-9433-7C2FF54D49AE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682518" y="2172664"/>
                <a:ext cx="1043670" cy="865602"/>
                <a:chOff x="697" y="1635"/>
                <a:chExt cx="1389" cy="1152"/>
              </a:xfrm>
            </p:grpSpPr>
            <p:sp>
              <p:nvSpPr>
                <p:cNvPr id="96" name="AutoShape 9">
                  <a:extLst>
                    <a:ext uri="{FF2B5EF4-FFF2-40B4-BE49-F238E27FC236}">
                      <a16:creationId xmlns:a16="http://schemas.microsoft.com/office/drawing/2014/main" id="{E1AD9E60-7A9C-4EE9-B691-5BA6FE556136}"/>
                    </a:ext>
                  </a:extLst>
                </p:cNvPr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704" y="1635"/>
                  <a:ext cx="1382" cy="115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ＭＳ Ｐゴシック"/>
                    <a:cs typeface="+mn-cs"/>
                  </a:endParaRPr>
                </a:p>
              </p:txBody>
            </p:sp>
            <p:sp>
              <p:nvSpPr>
                <p:cNvPr id="97" name="Freeform 11">
                  <a:extLst>
                    <a:ext uri="{FF2B5EF4-FFF2-40B4-BE49-F238E27FC236}">
                      <a16:creationId xmlns:a16="http://schemas.microsoft.com/office/drawing/2014/main" id="{9377F833-4647-4142-91EA-4E867B7D58E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97" y="1635"/>
                  <a:ext cx="1382" cy="1152"/>
                </a:xfrm>
                <a:custGeom>
                  <a:avLst/>
                  <a:gdLst>
                    <a:gd name="T0" fmla="*/ 2000 w 5600"/>
                    <a:gd name="T1" fmla="*/ 4667 h 4667"/>
                    <a:gd name="T2" fmla="*/ 1734 w 5600"/>
                    <a:gd name="T3" fmla="*/ 4400 h 4667"/>
                    <a:gd name="T4" fmla="*/ 1805 w 5600"/>
                    <a:gd name="T5" fmla="*/ 4134 h 4667"/>
                    <a:gd name="T6" fmla="*/ 667 w 5600"/>
                    <a:gd name="T7" fmla="*/ 4134 h 4667"/>
                    <a:gd name="T8" fmla="*/ 0 w 5600"/>
                    <a:gd name="T9" fmla="*/ 3467 h 4667"/>
                    <a:gd name="T10" fmla="*/ 0 w 5600"/>
                    <a:gd name="T11" fmla="*/ 667 h 4667"/>
                    <a:gd name="T12" fmla="*/ 667 w 5600"/>
                    <a:gd name="T13" fmla="*/ 0 h 4667"/>
                    <a:gd name="T14" fmla="*/ 4934 w 5600"/>
                    <a:gd name="T15" fmla="*/ 0 h 4667"/>
                    <a:gd name="T16" fmla="*/ 5600 w 5600"/>
                    <a:gd name="T17" fmla="*/ 667 h 4667"/>
                    <a:gd name="T18" fmla="*/ 5600 w 5600"/>
                    <a:gd name="T19" fmla="*/ 3467 h 4667"/>
                    <a:gd name="T20" fmla="*/ 4934 w 5600"/>
                    <a:gd name="T21" fmla="*/ 4134 h 4667"/>
                    <a:gd name="T22" fmla="*/ 3795 w 5600"/>
                    <a:gd name="T23" fmla="*/ 4134 h 4667"/>
                    <a:gd name="T24" fmla="*/ 3867 w 5600"/>
                    <a:gd name="T25" fmla="*/ 4400 h 4667"/>
                    <a:gd name="T26" fmla="*/ 3600 w 5600"/>
                    <a:gd name="T27" fmla="*/ 4667 h 4667"/>
                    <a:gd name="T28" fmla="*/ 2000 w 5600"/>
                    <a:gd name="T29" fmla="*/ 4667 h 46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600" h="4667">
                      <a:moveTo>
                        <a:pt x="2000" y="4667"/>
                      </a:moveTo>
                      <a:cubicBezTo>
                        <a:pt x="1853" y="4667"/>
                        <a:pt x="1734" y="4548"/>
                        <a:pt x="1734" y="4400"/>
                      </a:cubicBezTo>
                      <a:cubicBezTo>
                        <a:pt x="1734" y="4307"/>
                        <a:pt x="1758" y="4215"/>
                        <a:pt x="1805" y="4134"/>
                      </a:cubicBezTo>
                      <a:cubicBezTo>
                        <a:pt x="667" y="4134"/>
                        <a:pt x="667" y="4134"/>
                        <a:pt x="667" y="4134"/>
                      </a:cubicBezTo>
                      <a:cubicBezTo>
                        <a:pt x="299" y="4133"/>
                        <a:pt x="1" y="3835"/>
                        <a:pt x="0" y="3467"/>
                      </a:cubicBezTo>
                      <a:cubicBezTo>
                        <a:pt x="0" y="667"/>
                        <a:pt x="0" y="667"/>
                        <a:pt x="0" y="667"/>
                      </a:cubicBezTo>
                      <a:cubicBezTo>
                        <a:pt x="1" y="299"/>
                        <a:pt x="299" y="1"/>
                        <a:pt x="667" y="0"/>
                      </a:cubicBezTo>
                      <a:cubicBezTo>
                        <a:pt x="4934" y="0"/>
                        <a:pt x="4934" y="0"/>
                        <a:pt x="4934" y="0"/>
                      </a:cubicBezTo>
                      <a:cubicBezTo>
                        <a:pt x="5302" y="1"/>
                        <a:pt x="5600" y="299"/>
                        <a:pt x="5600" y="667"/>
                      </a:cubicBezTo>
                      <a:cubicBezTo>
                        <a:pt x="5600" y="3467"/>
                        <a:pt x="5600" y="3467"/>
                        <a:pt x="5600" y="3467"/>
                      </a:cubicBezTo>
                      <a:cubicBezTo>
                        <a:pt x="5600" y="3835"/>
                        <a:pt x="5302" y="4133"/>
                        <a:pt x="4934" y="4134"/>
                      </a:cubicBezTo>
                      <a:cubicBezTo>
                        <a:pt x="3795" y="4134"/>
                        <a:pt x="3795" y="4134"/>
                        <a:pt x="3795" y="4134"/>
                      </a:cubicBezTo>
                      <a:cubicBezTo>
                        <a:pt x="3842" y="4215"/>
                        <a:pt x="3867" y="4307"/>
                        <a:pt x="3867" y="4400"/>
                      </a:cubicBezTo>
                      <a:cubicBezTo>
                        <a:pt x="3867" y="4548"/>
                        <a:pt x="3748" y="4667"/>
                        <a:pt x="3600" y="4667"/>
                      </a:cubicBezTo>
                      <a:lnTo>
                        <a:pt x="2000" y="4667"/>
                      </a:lnTo>
                      <a:close/>
                    </a:path>
                  </a:pathLst>
                </a:custGeom>
                <a:solidFill>
                  <a:srgbClr val="184A75">
                    <a:alpha val="24000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ＭＳ Ｐゴシック"/>
                    <a:cs typeface="+mn-cs"/>
                  </a:endParaRPr>
                </a:p>
              </p:txBody>
            </p:sp>
            <p:sp>
              <p:nvSpPr>
                <p:cNvPr id="98" name="Freeform 12">
                  <a:extLst>
                    <a:ext uri="{FF2B5EF4-FFF2-40B4-BE49-F238E27FC236}">
                      <a16:creationId xmlns:a16="http://schemas.microsoft.com/office/drawing/2014/main" id="{C4D37FE4-46E6-4B0A-BD34-F3414A5CD2C4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770" y="1701"/>
                  <a:ext cx="1250" cy="1020"/>
                </a:xfrm>
                <a:custGeom>
                  <a:avLst/>
                  <a:gdLst>
                    <a:gd name="T0" fmla="*/ 4667 w 5067"/>
                    <a:gd name="T1" fmla="*/ 0 h 4133"/>
                    <a:gd name="T2" fmla="*/ 400 w 5067"/>
                    <a:gd name="T3" fmla="*/ 0 h 4133"/>
                    <a:gd name="T4" fmla="*/ 0 w 5067"/>
                    <a:gd name="T5" fmla="*/ 400 h 4133"/>
                    <a:gd name="T6" fmla="*/ 0 w 5067"/>
                    <a:gd name="T7" fmla="*/ 3200 h 4133"/>
                    <a:gd name="T8" fmla="*/ 400 w 5067"/>
                    <a:gd name="T9" fmla="*/ 3600 h 4133"/>
                    <a:gd name="T10" fmla="*/ 400 w 5067"/>
                    <a:gd name="T11" fmla="*/ 3600 h 4133"/>
                    <a:gd name="T12" fmla="*/ 2267 w 5067"/>
                    <a:gd name="T13" fmla="*/ 3600 h 4133"/>
                    <a:gd name="T14" fmla="*/ 2267 w 5067"/>
                    <a:gd name="T15" fmla="*/ 3867 h 4133"/>
                    <a:gd name="T16" fmla="*/ 2000 w 5067"/>
                    <a:gd name="T17" fmla="*/ 3867 h 4133"/>
                    <a:gd name="T18" fmla="*/ 1733 w 5067"/>
                    <a:gd name="T19" fmla="*/ 4133 h 4133"/>
                    <a:gd name="T20" fmla="*/ 3333 w 5067"/>
                    <a:gd name="T21" fmla="*/ 4133 h 4133"/>
                    <a:gd name="T22" fmla="*/ 3067 w 5067"/>
                    <a:gd name="T23" fmla="*/ 3867 h 4133"/>
                    <a:gd name="T24" fmla="*/ 2800 w 5067"/>
                    <a:gd name="T25" fmla="*/ 3867 h 4133"/>
                    <a:gd name="T26" fmla="*/ 2800 w 5067"/>
                    <a:gd name="T27" fmla="*/ 3600 h 4133"/>
                    <a:gd name="T28" fmla="*/ 4667 w 5067"/>
                    <a:gd name="T29" fmla="*/ 3600 h 4133"/>
                    <a:gd name="T30" fmla="*/ 5067 w 5067"/>
                    <a:gd name="T31" fmla="*/ 3200 h 4133"/>
                    <a:gd name="T32" fmla="*/ 5067 w 5067"/>
                    <a:gd name="T33" fmla="*/ 3200 h 4133"/>
                    <a:gd name="T34" fmla="*/ 5067 w 5067"/>
                    <a:gd name="T35" fmla="*/ 400 h 4133"/>
                    <a:gd name="T36" fmla="*/ 4667 w 5067"/>
                    <a:gd name="T37" fmla="*/ 0 h 4133"/>
                    <a:gd name="T38" fmla="*/ 4800 w 5067"/>
                    <a:gd name="T39" fmla="*/ 3200 h 4133"/>
                    <a:gd name="T40" fmla="*/ 267 w 5067"/>
                    <a:gd name="T41" fmla="*/ 3200 h 4133"/>
                    <a:gd name="T42" fmla="*/ 267 w 5067"/>
                    <a:gd name="T43" fmla="*/ 400 h 4133"/>
                    <a:gd name="T44" fmla="*/ 4800 w 5067"/>
                    <a:gd name="T45" fmla="*/ 400 h 4133"/>
                    <a:gd name="T46" fmla="*/ 4800 w 5067"/>
                    <a:gd name="T47" fmla="*/ 3200 h 41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5067" h="4133">
                      <a:moveTo>
                        <a:pt x="4667" y="0"/>
                      </a:moveTo>
                      <a:cubicBezTo>
                        <a:pt x="400" y="0"/>
                        <a:pt x="400" y="0"/>
                        <a:pt x="400" y="0"/>
                      </a:cubicBezTo>
                      <a:cubicBezTo>
                        <a:pt x="179" y="0"/>
                        <a:pt x="0" y="179"/>
                        <a:pt x="0" y="400"/>
                      </a:cubicBezTo>
                      <a:cubicBezTo>
                        <a:pt x="0" y="3200"/>
                        <a:pt x="0" y="3200"/>
                        <a:pt x="0" y="3200"/>
                      </a:cubicBezTo>
                      <a:cubicBezTo>
                        <a:pt x="0" y="3421"/>
                        <a:pt x="179" y="3600"/>
                        <a:pt x="400" y="3600"/>
                      </a:cubicBezTo>
                      <a:cubicBezTo>
                        <a:pt x="400" y="3600"/>
                        <a:pt x="400" y="3600"/>
                        <a:pt x="400" y="3600"/>
                      </a:cubicBezTo>
                      <a:cubicBezTo>
                        <a:pt x="2267" y="3600"/>
                        <a:pt x="2267" y="3600"/>
                        <a:pt x="2267" y="3600"/>
                      </a:cubicBezTo>
                      <a:cubicBezTo>
                        <a:pt x="2267" y="3867"/>
                        <a:pt x="2267" y="3867"/>
                        <a:pt x="2267" y="3867"/>
                      </a:cubicBezTo>
                      <a:cubicBezTo>
                        <a:pt x="2000" y="3867"/>
                        <a:pt x="2000" y="3867"/>
                        <a:pt x="2000" y="3867"/>
                      </a:cubicBezTo>
                      <a:cubicBezTo>
                        <a:pt x="1853" y="3867"/>
                        <a:pt x="1733" y="3986"/>
                        <a:pt x="1733" y="4133"/>
                      </a:cubicBezTo>
                      <a:cubicBezTo>
                        <a:pt x="3333" y="4133"/>
                        <a:pt x="3333" y="4133"/>
                        <a:pt x="3333" y="4133"/>
                      </a:cubicBezTo>
                      <a:cubicBezTo>
                        <a:pt x="3333" y="3986"/>
                        <a:pt x="3214" y="3867"/>
                        <a:pt x="3067" y="3867"/>
                      </a:cubicBezTo>
                      <a:cubicBezTo>
                        <a:pt x="2800" y="3867"/>
                        <a:pt x="2800" y="3867"/>
                        <a:pt x="2800" y="3867"/>
                      </a:cubicBezTo>
                      <a:cubicBezTo>
                        <a:pt x="2800" y="3600"/>
                        <a:pt x="2800" y="3600"/>
                        <a:pt x="2800" y="3600"/>
                      </a:cubicBezTo>
                      <a:cubicBezTo>
                        <a:pt x="4667" y="3600"/>
                        <a:pt x="4667" y="3600"/>
                        <a:pt x="4667" y="3600"/>
                      </a:cubicBezTo>
                      <a:cubicBezTo>
                        <a:pt x="4888" y="3600"/>
                        <a:pt x="5067" y="3421"/>
                        <a:pt x="5067" y="3200"/>
                      </a:cubicBezTo>
                      <a:cubicBezTo>
                        <a:pt x="5067" y="3200"/>
                        <a:pt x="5067" y="3200"/>
                        <a:pt x="5067" y="3200"/>
                      </a:cubicBezTo>
                      <a:cubicBezTo>
                        <a:pt x="5067" y="400"/>
                        <a:pt x="5067" y="400"/>
                        <a:pt x="5067" y="400"/>
                      </a:cubicBezTo>
                      <a:cubicBezTo>
                        <a:pt x="5067" y="179"/>
                        <a:pt x="4888" y="0"/>
                        <a:pt x="4667" y="0"/>
                      </a:cubicBezTo>
                      <a:close/>
                      <a:moveTo>
                        <a:pt x="4800" y="3200"/>
                      </a:moveTo>
                      <a:cubicBezTo>
                        <a:pt x="267" y="3200"/>
                        <a:pt x="267" y="3200"/>
                        <a:pt x="267" y="3200"/>
                      </a:cubicBezTo>
                      <a:cubicBezTo>
                        <a:pt x="267" y="400"/>
                        <a:pt x="267" y="400"/>
                        <a:pt x="267" y="400"/>
                      </a:cubicBezTo>
                      <a:cubicBezTo>
                        <a:pt x="4800" y="400"/>
                        <a:pt x="4800" y="400"/>
                        <a:pt x="4800" y="400"/>
                      </a:cubicBezTo>
                      <a:lnTo>
                        <a:pt x="4800" y="320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ＭＳ Ｐゴシック"/>
                    <a:cs typeface="+mn-cs"/>
                  </a:endParaRPr>
                </a:p>
              </p:txBody>
            </p:sp>
          </p:grpSp>
        </p:grpSp>
        <p:sp>
          <p:nvSpPr>
            <p:cNvPr id="64" name="Content Placeholder 10">
              <a:extLst>
                <a:ext uri="{FF2B5EF4-FFF2-40B4-BE49-F238E27FC236}">
                  <a16:creationId xmlns:a16="http://schemas.microsoft.com/office/drawing/2014/main" id="{798775CE-2AC1-420D-8C35-114DBCA17016}"/>
                </a:ext>
              </a:extLst>
            </p:cNvPr>
            <p:cNvSpPr txBox="1">
              <a:spLocks/>
            </p:cNvSpPr>
            <p:nvPr/>
          </p:nvSpPr>
          <p:spPr>
            <a:xfrm>
              <a:off x="7379931" y="2941531"/>
              <a:ext cx="589551" cy="245551"/>
            </a:xfrm>
            <a:prstGeom prst="rect">
              <a:avLst/>
            </a:prstGeom>
            <a:noFill/>
          </p:spPr>
          <p:txBody>
            <a:bodyPr vert="horz" lIns="0" tIns="0" rIns="0" bIns="0" rtlCol="0">
              <a:noAutofit/>
            </a:bodyPr>
            <a:lstStyle>
              <a:lvl1pPr marL="176213" indent="-176213" algn="l" defTabSz="4572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Arial"/>
                <a:buChar char="•"/>
                <a:defRPr sz="20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1pPr>
              <a:lvl2pPr marL="457200" indent="-173736" algn="l" defTabSz="4572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sz="18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2pPr>
              <a:lvl3pPr marL="795528" indent="-173736" algn="l" defTabSz="4572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3pPr>
              <a:lvl4pPr marL="1216152" indent="-173736" algn="l" defTabSz="457200" rtl="0" eaLnBrk="1" latinLnBrk="0" hangingPunct="1">
                <a:lnSpc>
                  <a:spcPts val="18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4pPr>
              <a:lvl5pPr marL="1546225" indent="-176213" algn="l" defTabSz="457200" rtl="0" eaLnBrk="1" latinLnBrk="0" hangingPunct="1">
                <a:lnSpc>
                  <a:spcPts val="19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lang="en-US" sz="1400" b="1" kern="1200" dirty="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5pPr>
              <a:lvl6pPr marL="1773238" indent="-177800" algn="l" defTabSz="401638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tabLst>
                  <a:tab pos="1484313" algn="l"/>
                </a:tabLst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6pPr>
              <a:lvl7pPr marL="2062163" indent="-176213" algn="l" defTabSz="457200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7pPr>
              <a:lvl8pPr marL="2286000" indent="-173038" algn="l" defTabSz="457200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8pPr>
              <a:lvl9pPr marL="2452688" indent="-163513" algn="l" defTabSz="457200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rgbClr val="00B9F2">
                    <a:lumMod val="60000"/>
                    <a:lumOff val="40000"/>
                  </a:srgbClr>
                </a:buClr>
                <a:buSzPct val="80000"/>
                <a:buFont typeface="Arial"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B9F2">
                      <a:lumMod val="40000"/>
                      <a:lumOff val="60000"/>
                    </a:srgbClr>
                  </a:solidFill>
                  <a:effectLst/>
                  <a:uLnTx/>
                  <a:uFillTx/>
                  <a:latin typeface="Arial"/>
                  <a:ea typeface="ＭＳ Ｐゴシック"/>
                  <a:cs typeface="Arial"/>
                </a:rPr>
                <a:t>Apps</a:t>
              </a:r>
            </a:p>
          </p:txBody>
        </p:sp>
        <p:sp>
          <p:nvSpPr>
            <p:cNvPr id="65" name="Content Placeholder 10">
              <a:extLst>
                <a:ext uri="{FF2B5EF4-FFF2-40B4-BE49-F238E27FC236}">
                  <a16:creationId xmlns:a16="http://schemas.microsoft.com/office/drawing/2014/main" id="{224A75C3-1077-4955-992E-53EDB09BBCA1}"/>
                </a:ext>
              </a:extLst>
            </p:cNvPr>
            <p:cNvSpPr txBox="1">
              <a:spLocks/>
            </p:cNvSpPr>
            <p:nvPr/>
          </p:nvSpPr>
          <p:spPr>
            <a:xfrm>
              <a:off x="5560720" y="3680907"/>
              <a:ext cx="880738" cy="245551"/>
            </a:xfrm>
            <a:prstGeom prst="rect">
              <a:avLst/>
            </a:prstGeom>
            <a:noFill/>
          </p:spPr>
          <p:txBody>
            <a:bodyPr vert="horz" lIns="0" tIns="0" rIns="0" bIns="0" rtlCol="0">
              <a:noAutofit/>
            </a:bodyPr>
            <a:lstStyle>
              <a:lvl1pPr marL="176213" indent="-176213" algn="l" defTabSz="4572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Arial"/>
                <a:buChar char="•"/>
                <a:defRPr sz="20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1pPr>
              <a:lvl2pPr marL="457200" indent="-173736" algn="l" defTabSz="4572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sz="18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2pPr>
              <a:lvl3pPr marL="795528" indent="-173736" algn="l" defTabSz="4572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3pPr>
              <a:lvl4pPr marL="1216152" indent="-173736" algn="l" defTabSz="457200" rtl="0" eaLnBrk="1" latinLnBrk="0" hangingPunct="1">
                <a:lnSpc>
                  <a:spcPts val="18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4pPr>
              <a:lvl5pPr marL="1546225" indent="-176213" algn="l" defTabSz="457200" rtl="0" eaLnBrk="1" latinLnBrk="0" hangingPunct="1">
                <a:lnSpc>
                  <a:spcPts val="19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lang="en-US" sz="1400" b="1" kern="1200" dirty="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5pPr>
              <a:lvl6pPr marL="1773238" indent="-177800" algn="l" defTabSz="401638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tabLst>
                  <a:tab pos="1484313" algn="l"/>
                </a:tabLst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6pPr>
              <a:lvl7pPr marL="2062163" indent="-176213" algn="l" defTabSz="457200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7pPr>
              <a:lvl8pPr marL="2286000" indent="-173038" algn="l" defTabSz="457200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8pPr>
              <a:lvl9pPr marL="2452688" indent="-163513" algn="l" defTabSz="457200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rgbClr val="00B9F2">
                    <a:lumMod val="60000"/>
                    <a:lumOff val="40000"/>
                  </a:srgbClr>
                </a:buClr>
                <a:buSzPct val="80000"/>
                <a:buFont typeface="Arial"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B9F2">
                      <a:lumMod val="40000"/>
                      <a:lumOff val="60000"/>
                    </a:srgbClr>
                  </a:solidFill>
                  <a:effectLst/>
                  <a:uLnTx/>
                  <a:uFillTx/>
                  <a:latin typeface="Arial"/>
                  <a:ea typeface="ＭＳ Ｐゴシック"/>
                  <a:cs typeface="Arial"/>
                </a:rPr>
                <a:t>Desktop</a:t>
              </a:r>
            </a:p>
          </p:txBody>
        </p:sp>
        <p:sp>
          <p:nvSpPr>
            <p:cNvPr id="66" name="Content Placeholder 10">
              <a:extLst>
                <a:ext uri="{FF2B5EF4-FFF2-40B4-BE49-F238E27FC236}">
                  <a16:creationId xmlns:a16="http://schemas.microsoft.com/office/drawing/2014/main" id="{8FA03E03-A2EF-4D72-B65C-42F6B391FED2}"/>
                </a:ext>
              </a:extLst>
            </p:cNvPr>
            <p:cNvSpPr txBox="1">
              <a:spLocks/>
            </p:cNvSpPr>
            <p:nvPr/>
          </p:nvSpPr>
          <p:spPr>
            <a:xfrm>
              <a:off x="8716642" y="3957143"/>
              <a:ext cx="589551" cy="245551"/>
            </a:xfrm>
            <a:prstGeom prst="rect">
              <a:avLst/>
            </a:prstGeom>
            <a:noFill/>
          </p:spPr>
          <p:txBody>
            <a:bodyPr vert="horz" lIns="0" tIns="0" rIns="0" bIns="0" rtlCol="0">
              <a:noAutofit/>
            </a:bodyPr>
            <a:lstStyle>
              <a:lvl1pPr marL="176213" indent="-176213" algn="l" defTabSz="4572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Arial"/>
                <a:buChar char="•"/>
                <a:defRPr sz="20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1pPr>
              <a:lvl2pPr marL="457200" indent="-173736" algn="l" defTabSz="4572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sz="18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2pPr>
              <a:lvl3pPr marL="795528" indent="-173736" algn="l" defTabSz="4572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3pPr>
              <a:lvl4pPr marL="1216152" indent="-173736" algn="l" defTabSz="457200" rtl="0" eaLnBrk="1" latinLnBrk="0" hangingPunct="1">
                <a:lnSpc>
                  <a:spcPts val="18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4pPr>
              <a:lvl5pPr marL="1546225" indent="-176213" algn="l" defTabSz="457200" rtl="0" eaLnBrk="1" latinLnBrk="0" hangingPunct="1">
                <a:lnSpc>
                  <a:spcPts val="19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lang="en-US" sz="1400" b="1" kern="1200" dirty="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5pPr>
              <a:lvl6pPr marL="1773238" indent="-177800" algn="l" defTabSz="401638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tabLst>
                  <a:tab pos="1484313" algn="l"/>
                </a:tabLst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6pPr>
              <a:lvl7pPr marL="2062163" indent="-176213" algn="l" defTabSz="457200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7pPr>
              <a:lvl8pPr marL="2286000" indent="-173038" algn="l" defTabSz="457200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8pPr>
              <a:lvl9pPr marL="2452688" indent="-163513" algn="l" defTabSz="457200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rgbClr val="00B9F2">
                    <a:lumMod val="60000"/>
                    <a:lumOff val="40000"/>
                  </a:srgbClr>
                </a:buClr>
                <a:buSzPct val="80000"/>
                <a:buFont typeface="Arial"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B9F2">
                      <a:lumMod val="40000"/>
                      <a:lumOff val="60000"/>
                    </a:srgbClr>
                  </a:solidFill>
                  <a:effectLst/>
                  <a:uLnTx/>
                  <a:uFillTx/>
                  <a:latin typeface="Arial"/>
                  <a:ea typeface="ＭＳ Ｐゴシック"/>
                  <a:cs typeface="Arial"/>
                </a:rPr>
                <a:t>APIs</a:t>
              </a:r>
            </a:p>
          </p:txBody>
        </p:sp>
        <p:grpSp>
          <p:nvGrpSpPr>
            <p:cNvPr id="67" name="Group 4">
              <a:extLst>
                <a:ext uri="{FF2B5EF4-FFF2-40B4-BE49-F238E27FC236}">
                  <a16:creationId xmlns:a16="http://schemas.microsoft.com/office/drawing/2014/main" id="{89F0DBCD-03D0-4BFF-9088-4B9F0F7C708B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43275" y="3283096"/>
              <a:ext cx="883637" cy="684567"/>
              <a:chOff x="3134" y="1635"/>
              <a:chExt cx="1487" cy="1152"/>
            </a:xfrm>
          </p:grpSpPr>
          <p:sp>
            <p:nvSpPr>
              <p:cNvPr id="89" name="AutoShape 3">
                <a:extLst>
                  <a:ext uri="{FF2B5EF4-FFF2-40B4-BE49-F238E27FC236}">
                    <a16:creationId xmlns:a16="http://schemas.microsoft.com/office/drawing/2014/main" id="{B0C51195-CA62-40E5-BD3A-7B4D1B0FC5B8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3134" y="1635"/>
                <a:ext cx="1487" cy="11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ＭＳ Ｐゴシック"/>
                  <a:cs typeface="+mn-cs"/>
                </a:endParaRPr>
              </a:p>
            </p:txBody>
          </p:sp>
          <p:sp useBgFill="1">
            <p:nvSpPr>
              <p:cNvPr id="90" name="Freeform 376">
                <a:extLst>
                  <a:ext uri="{FF2B5EF4-FFF2-40B4-BE49-F238E27FC236}">
                    <a16:creationId xmlns:a16="http://schemas.microsoft.com/office/drawing/2014/main" id="{ACB54269-2C7A-45D4-B835-BE0E79890E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34" y="1635"/>
                <a:ext cx="1487" cy="1152"/>
              </a:xfrm>
              <a:custGeom>
                <a:avLst/>
                <a:gdLst>
                  <a:gd name="T0" fmla="*/ 5066 w 5333"/>
                  <a:gd name="T1" fmla="*/ 0 h 4133"/>
                  <a:gd name="T2" fmla="*/ 1200 w 5333"/>
                  <a:gd name="T3" fmla="*/ 0 h 4133"/>
                  <a:gd name="T4" fmla="*/ 933 w 5333"/>
                  <a:gd name="T5" fmla="*/ 266 h 4133"/>
                  <a:gd name="T6" fmla="*/ 933 w 5333"/>
                  <a:gd name="T7" fmla="*/ 800 h 4133"/>
                  <a:gd name="T8" fmla="*/ 266 w 5333"/>
                  <a:gd name="T9" fmla="*/ 800 h 4133"/>
                  <a:gd name="T10" fmla="*/ 0 w 5333"/>
                  <a:gd name="T11" fmla="*/ 1066 h 4133"/>
                  <a:gd name="T12" fmla="*/ 0 w 5333"/>
                  <a:gd name="T13" fmla="*/ 3866 h 4133"/>
                  <a:gd name="T14" fmla="*/ 266 w 5333"/>
                  <a:gd name="T15" fmla="*/ 4133 h 4133"/>
                  <a:gd name="T16" fmla="*/ 4133 w 5333"/>
                  <a:gd name="T17" fmla="*/ 4133 h 4133"/>
                  <a:gd name="T18" fmla="*/ 4400 w 5333"/>
                  <a:gd name="T19" fmla="*/ 3866 h 4133"/>
                  <a:gd name="T20" fmla="*/ 4400 w 5333"/>
                  <a:gd name="T21" fmla="*/ 3333 h 4133"/>
                  <a:gd name="T22" fmla="*/ 5066 w 5333"/>
                  <a:gd name="T23" fmla="*/ 3333 h 4133"/>
                  <a:gd name="T24" fmla="*/ 5333 w 5333"/>
                  <a:gd name="T25" fmla="*/ 3066 h 4133"/>
                  <a:gd name="T26" fmla="*/ 5333 w 5333"/>
                  <a:gd name="T27" fmla="*/ 266 h 4133"/>
                  <a:gd name="T28" fmla="*/ 5066 w 5333"/>
                  <a:gd name="T29" fmla="*/ 0 h 4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333" h="4133">
                    <a:moveTo>
                      <a:pt x="5066" y="0"/>
                    </a:moveTo>
                    <a:cubicBezTo>
                      <a:pt x="1200" y="0"/>
                      <a:pt x="1200" y="0"/>
                      <a:pt x="1200" y="0"/>
                    </a:cubicBezTo>
                    <a:cubicBezTo>
                      <a:pt x="1052" y="0"/>
                      <a:pt x="933" y="119"/>
                      <a:pt x="933" y="266"/>
                    </a:cubicBezTo>
                    <a:cubicBezTo>
                      <a:pt x="933" y="800"/>
                      <a:pt x="933" y="800"/>
                      <a:pt x="933" y="800"/>
                    </a:cubicBezTo>
                    <a:cubicBezTo>
                      <a:pt x="266" y="800"/>
                      <a:pt x="266" y="800"/>
                      <a:pt x="266" y="800"/>
                    </a:cubicBezTo>
                    <a:cubicBezTo>
                      <a:pt x="119" y="800"/>
                      <a:pt x="0" y="919"/>
                      <a:pt x="0" y="1066"/>
                    </a:cubicBezTo>
                    <a:cubicBezTo>
                      <a:pt x="0" y="3866"/>
                      <a:pt x="0" y="3866"/>
                      <a:pt x="0" y="3866"/>
                    </a:cubicBezTo>
                    <a:cubicBezTo>
                      <a:pt x="0" y="4014"/>
                      <a:pt x="119" y="4133"/>
                      <a:pt x="266" y="4133"/>
                    </a:cubicBezTo>
                    <a:cubicBezTo>
                      <a:pt x="4133" y="4133"/>
                      <a:pt x="4133" y="4133"/>
                      <a:pt x="4133" y="4133"/>
                    </a:cubicBezTo>
                    <a:cubicBezTo>
                      <a:pt x="4280" y="4133"/>
                      <a:pt x="4400" y="4014"/>
                      <a:pt x="4400" y="3866"/>
                    </a:cubicBezTo>
                    <a:cubicBezTo>
                      <a:pt x="4400" y="3333"/>
                      <a:pt x="4400" y="3333"/>
                      <a:pt x="4400" y="3333"/>
                    </a:cubicBezTo>
                    <a:cubicBezTo>
                      <a:pt x="5066" y="3333"/>
                      <a:pt x="5066" y="3333"/>
                      <a:pt x="5066" y="3333"/>
                    </a:cubicBezTo>
                    <a:cubicBezTo>
                      <a:pt x="5214" y="3333"/>
                      <a:pt x="5333" y="3214"/>
                      <a:pt x="5333" y="3066"/>
                    </a:cubicBezTo>
                    <a:cubicBezTo>
                      <a:pt x="5333" y="266"/>
                      <a:pt x="5333" y="266"/>
                      <a:pt x="5333" y="266"/>
                    </a:cubicBezTo>
                    <a:cubicBezTo>
                      <a:pt x="5333" y="119"/>
                      <a:pt x="5214" y="0"/>
                      <a:pt x="5066" y="0"/>
                    </a:cubicBezTo>
                    <a:close/>
                  </a:path>
                </a:pathLst>
              </a:custGeom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ＭＳ Ｐゴシック"/>
                  <a:cs typeface="+mn-cs"/>
                </a:endParaRPr>
              </a:p>
            </p:txBody>
          </p:sp>
          <p:sp>
            <p:nvSpPr>
              <p:cNvPr id="91" name="Freeform 377">
                <a:extLst>
                  <a:ext uri="{FF2B5EF4-FFF2-40B4-BE49-F238E27FC236}">
                    <a16:creationId xmlns:a16="http://schemas.microsoft.com/office/drawing/2014/main" id="{756696E1-80EF-4711-A0D3-9141B3C03D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69" y="1709"/>
                <a:ext cx="1078" cy="781"/>
              </a:xfrm>
              <a:custGeom>
                <a:avLst/>
                <a:gdLst>
                  <a:gd name="T0" fmla="*/ 0 w 1078"/>
                  <a:gd name="T1" fmla="*/ 0 h 781"/>
                  <a:gd name="T2" fmla="*/ 0 w 1078"/>
                  <a:gd name="T3" fmla="*/ 149 h 781"/>
                  <a:gd name="T4" fmla="*/ 74 w 1078"/>
                  <a:gd name="T5" fmla="*/ 149 h 781"/>
                  <a:gd name="T6" fmla="*/ 74 w 1078"/>
                  <a:gd name="T7" fmla="*/ 75 h 781"/>
                  <a:gd name="T8" fmla="*/ 371 w 1078"/>
                  <a:gd name="T9" fmla="*/ 75 h 781"/>
                  <a:gd name="T10" fmla="*/ 371 w 1078"/>
                  <a:gd name="T11" fmla="*/ 149 h 781"/>
                  <a:gd name="T12" fmla="*/ 446 w 1078"/>
                  <a:gd name="T13" fmla="*/ 149 h 781"/>
                  <a:gd name="T14" fmla="*/ 446 w 1078"/>
                  <a:gd name="T15" fmla="*/ 75 h 781"/>
                  <a:gd name="T16" fmla="*/ 1003 w 1078"/>
                  <a:gd name="T17" fmla="*/ 75 h 781"/>
                  <a:gd name="T18" fmla="*/ 1003 w 1078"/>
                  <a:gd name="T19" fmla="*/ 706 h 781"/>
                  <a:gd name="T20" fmla="*/ 892 w 1078"/>
                  <a:gd name="T21" fmla="*/ 706 h 781"/>
                  <a:gd name="T22" fmla="*/ 892 w 1078"/>
                  <a:gd name="T23" fmla="*/ 781 h 781"/>
                  <a:gd name="T24" fmla="*/ 1078 w 1078"/>
                  <a:gd name="T25" fmla="*/ 781 h 781"/>
                  <a:gd name="T26" fmla="*/ 1078 w 1078"/>
                  <a:gd name="T27" fmla="*/ 0 h 781"/>
                  <a:gd name="T28" fmla="*/ 0 w 1078"/>
                  <a:gd name="T29" fmla="*/ 0 h 7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078" h="781">
                    <a:moveTo>
                      <a:pt x="0" y="0"/>
                    </a:moveTo>
                    <a:lnTo>
                      <a:pt x="0" y="149"/>
                    </a:lnTo>
                    <a:lnTo>
                      <a:pt x="74" y="149"/>
                    </a:lnTo>
                    <a:lnTo>
                      <a:pt x="74" y="75"/>
                    </a:lnTo>
                    <a:lnTo>
                      <a:pt x="371" y="75"/>
                    </a:lnTo>
                    <a:lnTo>
                      <a:pt x="371" y="149"/>
                    </a:lnTo>
                    <a:lnTo>
                      <a:pt x="446" y="149"/>
                    </a:lnTo>
                    <a:lnTo>
                      <a:pt x="446" y="75"/>
                    </a:lnTo>
                    <a:lnTo>
                      <a:pt x="1003" y="75"/>
                    </a:lnTo>
                    <a:lnTo>
                      <a:pt x="1003" y="706"/>
                    </a:lnTo>
                    <a:lnTo>
                      <a:pt x="892" y="706"/>
                    </a:lnTo>
                    <a:lnTo>
                      <a:pt x="892" y="781"/>
                    </a:lnTo>
                    <a:lnTo>
                      <a:pt x="1078" y="781"/>
                    </a:lnTo>
                    <a:lnTo>
                      <a:pt x="107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ＭＳ Ｐゴシック"/>
                  <a:cs typeface="+mn-cs"/>
                </a:endParaRPr>
              </a:p>
            </p:txBody>
          </p:sp>
          <p:sp>
            <p:nvSpPr>
              <p:cNvPr id="92" name="Freeform 378">
                <a:extLst>
                  <a:ext uri="{FF2B5EF4-FFF2-40B4-BE49-F238E27FC236}">
                    <a16:creationId xmlns:a16="http://schemas.microsoft.com/office/drawing/2014/main" id="{23CEFC5B-562E-448D-AC8A-B97027463BA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208" y="1932"/>
                <a:ext cx="1078" cy="781"/>
              </a:xfrm>
              <a:custGeom>
                <a:avLst/>
                <a:gdLst>
                  <a:gd name="T0" fmla="*/ 298 w 1078"/>
                  <a:gd name="T1" fmla="*/ 261 h 781"/>
                  <a:gd name="T2" fmla="*/ 149 w 1078"/>
                  <a:gd name="T3" fmla="*/ 261 h 781"/>
                  <a:gd name="T4" fmla="*/ 149 w 1078"/>
                  <a:gd name="T5" fmla="*/ 186 h 781"/>
                  <a:gd name="T6" fmla="*/ 298 w 1078"/>
                  <a:gd name="T7" fmla="*/ 186 h 781"/>
                  <a:gd name="T8" fmla="*/ 298 w 1078"/>
                  <a:gd name="T9" fmla="*/ 261 h 781"/>
                  <a:gd name="T10" fmla="*/ 298 w 1078"/>
                  <a:gd name="T11" fmla="*/ 335 h 781"/>
                  <a:gd name="T12" fmla="*/ 149 w 1078"/>
                  <a:gd name="T13" fmla="*/ 335 h 781"/>
                  <a:gd name="T14" fmla="*/ 149 w 1078"/>
                  <a:gd name="T15" fmla="*/ 409 h 781"/>
                  <a:gd name="T16" fmla="*/ 298 w 1078"/>
                  <a:gd name="T17" fmla="*/ 409 h 781"/>
                  <a:gd name="T18" fmla="*/ 298 w 1078"/>
                  <a:gd name="T19" fmla="*/ 335 h 781"/>
                  <a:gd name="T20" fmla="*/ 1078 w 1078"/>
                  <a:gd name="T21" fmla="*/ 0 h 781"/>
                  <a:gd name="T22" fmla="*/ 1078 w 1078"/>
                  <a:gd name="T23" fmla="*/ 781 h 781"/>
                  <a:gd name="T24" fmla="*/ 0 w 1078"/>
                  <a:gd name="T25" fmla="*/ 781 h 781"/>
                  <a:gd name="T26" fmla="*/ 0 w 1078"/>
                  <a:gd name="T27" fmla="*/ 0 h 781"/>
                  <a:gd name="T28" fmla="*/ 1078 w 1078"/>
                  <a:gd name="T29" fmla="*/ 0 h 781"/>
                  <a:gd name="T30" fmla="*/ 372 w 1078"/>
                  <a:gd name="T31" fmla="*/ 75 h 781"/>
                  <a:gd name="T32" fmla="*/ 75 w 1078"/>
                  <a:gd name="T33" fmla="*/ 75 h 781"/>
                  <a:gd name="T34" fmla="*/ 75 w 1078"/>
                  <a:gd name="T35" fmla="*/ 706 h 781"/>
                  <a:gd name="T36" fmla="*/ 372 w 1078"/>
                  <a:gd name="T37" fmla="*/ 706 h 781"/>
                  <a:gd name="T38" fmla="*/ 372 w 1078"/>
                  <a:gd name="T39" fmla="*/ 75 h 781"/>
                  <a:gd name="T40" fmla="*/ 1004 w 1078"/>
                  <a:gd name="T41" fmla="*/ 75 h 781"/>
                  <a:gd name="T42" fmla="*/ 446 w 1078"/>
                  <a:gd name="T43" fmla="*/ 75 h 781"/>
                  <a:gd name="T44" fmla="*/ 446 w 1078"/>
                  <a:gd name="T45" fmla="*/ 706 h 781"/>
                  <a:gd name="T46" fmla="*/ 1004 w 1078"/>
                  <a:gd name="T47" fmla="*/ 706 h 781"/>
                  <a:gd name="T48" fmla="*/ 1004 w 1078"/>
                  <a:gd name="T49" fmla="*/ 75 h 7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078" h="781">
                    <a:moveTo>
                      <a:pt x="298" y="261"/>
                    </a:moveTo>
                    <a:lnTo>
                      <a:pt x="149" y="261"/>
                    </a:lnTo>
                    <a:lnTo>
                      <a:pt x="149" y="186"/>
                    </a:lnTo>
                    <a:lnTo>
                      <a:pt x="298" y="186"/>
                    </a:lnTo>
                    <a:lnTo>
                      <a:pt x="298" y="261"/>
                    </a:lnTo>
                    <a:close/>
                    <a:moveTo>
                      <a:pt x="298" y="335"/>
                    </a:moveTo>
                    <a:lnTo>
                      <a:pt x="149" y="335"/>
                    </a:lnTo>
                    <a:lnTo>
                      <a:pt x="149" y="409"/>
                    </a:lnTo>
                    <a:lnTo>
                      <a:pt x="298" y="409"/>
                    </a:lnTo>
                    <a:lnTo>
                      <a:pt x="298" y="335"/>
                    </a:lnTo>
                    <a:close/>
                    <a:moveTo>
                      <a:pt x="1078" y="0"/>
                    </a:moveTo>
                    <a:lnTo>
                      <a:pt x="1078" y="781"/>
                    </a:lnTo>
                    <a:lnTo>
                      <a:pt x="0" y="781"/>
                    </a:lnTo>
                    <a:lnTo>
                      <a:pt x="0" y="0"/>
                    </a:lnTo>
                    <a:lnTo>
                      <a:pt x="1078" y="0"/>
                    </a:lnTo>
                    <a:close/>
                    <a:moveTo>
                      <a:pt x="372" y="75"/>
                    </a:moveTo>
                    <a:lnTo>
                      <a:pt x="75" y="75"/>
                    </a:lnTo>
                    <a:lnTo>
                      <a:pt x="75" y="706"/>
                    </a:lnTo>
                    <a:lnTo>
                      <a:pt x="372" y="706"/>
                    </a:lnTo>
                    <a:lnTo>
                      <a:pt x="372" y="75"/>
                    </a:lnTo>
                    <a:close/>
                    <a:moveTo>
                      <a:pt x="1004" y="75"/>
                    </a:moveTo>
                    <a:lnTo>
                      <a:pt x="446" y="75"/>
                    </a:lnTo>
                    <a:lnTo>
                      <a:pt x="446" y="706"/>
                    </a:lnTo>
                    <a:lnTo>
                      <a:pt x="1004" y="706"/>
                    </a:lnTo>
                    <a:lnTo>
                      <a:pt x="1004" y="7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ＭＳ Ｐゴシック"/>
                  <a:cs typeface="+mn-cs"/>
                </a:endParaRPr>
              </a:p>
            </p:txBody>
          </p:sp>
        </p:grpSp>
        <p:sp>
          <p:nvSpPr>
            <p:cNvPr id="68" name="Rectangle 87">
              <a:extLst>
                <a:ext uri="{FF2B5EF4-FFF2-40B4-BE49-F238E27FC236}">
                  <a16:creationId xmlns:a16="http://schemas.microsoft.com/office/drawing/2014/main" id="{9461A657-2477-4B5A-AFC3-5851C733A188}"/>
                </a:ext>
              </a:extLst>
            </p:cNvPr>
            <p:cNvSpPr/>
            <p:nvPr/>
          </p:nvSpPr>
          <p:spPr bwMode="auto">
            <a:xfrm>
              <a:off x="7790033" y="4887920"/>
              <a:ext cx="528789" cy="297624"/>
            </a:xfrm>
            <a:custGeom>
              <a:avLst/>
              <a:gdLst>
                <a:gd name="connsiteX0" fmla="*/ 0 w 9552305"/>
                <a:gd name="connsiteY0" fmla="*/ 0 h 5033952"/>
                <a:gd name="connsiteX1" fmla="*/ 9552305 w 9552305"/>
                <a:gd name="connsiteY1" fmla="*/ 0 h 5033952"/>
                <a:gd name="connsiteX2" fmla="*/ 9552305 w 9552305"/>
                <a:gd name="connsiteY2" fmla="*/ 5033952 h 5033952"/>
                <a:gd name="connsiteX3" fmla="*/ 0 w 9552305"/>
                <a:gd name="connsiteY3" fmla="*/ 5033952 h 5033952"/>
                <a:gd name="connsiteX4" fmla="*/ 0 w 9552305"/>
                <a:gd name="connsiteY4" fmla="*/ 0 h 5033952"/>
                <a:gd name="connsiteX0" fmla="*/ 0 w 9552305"/>
                <a:gd name="connsiteY0" fmla="*/ 0 h 5057357"/>
                <a:gd name="connsiteX1" fmla="*/ 9552305 w 9552305"/>
                <a:gd name="connsiteY1" fmla="*/ 0 h 5057357"/>
                <a:gd name="connsiteX2" fmla="*/ 9552305 w 9552305"/>
                <a:gd name="connsiteY2" fmla="*/ 5033952 h 5057357"/>
                <a:gd name="connsiteX3" fmla="*/ 4921933 w 9552305"/>
                <a:gd name="connsiteY3" fmla="*/ 5057357 h 5057357"/>
                <a:gd name="connsiteX4" fmla="*/ 0 w 9552305"/>
                <a:gd name="connsiteY4" fmla="*/ 5033952 h 5057357"/>
                <a:gd name="connsiteX5" fmla="*/ 0 w 9552305"/>
                <a:gd name="connsiteY5" fmla="*/ 0 h 5057357"/>
                <a:gd name="connsiteX0" fmla="*/ 0 w 9552305"/>
                <a:gd name="connsiteY0" fmla="*/ 0 h 5430582"/>
                <a:gd name="connsiteX1" fmla="*/ 9552305 w 9552305"/>
                <a:gd name="connsiteY1" fmla="*/ 0 h 5430582"/>
                <a:gd name="connsiteX2" fmla="*/ 9552305 w 9552305"/>
                <a:gd name="connsiteY2" fmla="*/ 5033952 h 5430582"/>
                <a:gd name="connsiteX3" fmla="*/ 4921933 w 9552305"/>
                <a:gd name="connsiteY3" fmla="*/ 5430582 h 5430582"/>
                <a:gd name="connsiteX4" fmla="*/ 0 w 9552305"/>
                <a:gd name="connsiteY4" fmla="*/ 5033952 h 5430582"/>
                <a:gd name="connsiteX5" fmla="*/ 0 w 9552305"/>
                <a:gd name="connsiteY5" fmla="*/ 0 h 5430582"/>
                <a:gd name="connsiteX0" fmla="*/ 0 w 9552305"/>
                <a:gd name="connsiteY0" fmla="*/ 0 h 6158369"/>
                <a:gd name="connsiteX1" fmla="*/ 9552305 w 9552305"/>
                <a:gd name="connsiteY1" fmla="*/ 0 h 6158369"/>
                <a:gd name="connsiteX2" fmla="*/ 9552305 w 9552305"/>
                <a:gd name="connsiteY2" fmla="*/ 5033952 h 6158369"/>
                <a:gd name="connsiteX3" fmla="*/ 4847288 w 9552305"/>
                <a:gd name="connsiteY3" fmla="*/ 6158369 h 6158369"/>
                <a:gd name="connsiteX4" fmla="*/ 0 w 9552305"/>
                <a:gd name="connsiteY4" fmla="*/ 5033952 h 6158369"/>
                <a:gd name="connsiteX5" fmla="*/ 0 w 9552305"/>
                <a:gd name="connsiteY5" fmla="*/ 0 h 6158369"/>
                <a:gd name="connsiteX0" fmla="*/ 0 w 9552305"/>
                <a:gd name="connsiteY0" fmla="*/ 0 h 6158369"/>
                <a:gd name="connsiteX1" fmla="*/ 9552305 w 9552305"/>
                <a:gd name="connsiteY1" fmla="*/ 0 h 6158369"/>
                <a:gd name="connsiteX2" fmla="*/ 9552305 w 9552305"/>
                <a:gd name="connsiteY2" fmla="*/ 5033952 h 6158369"/>
                <a:gd name="connsiteX3" fmla="*/ 4847288 w 9552305"/>
                <a:gd name="connsiteY3" fmla="*/ 6158369 h 6158369"/>
                <a:gd name="connsiteX4" fmla="*/ 0 w 9552305"/>
                <a:gd name="connsiteY4" fmla="*/ 5033952 h 6158369"/>
                <a:gd name="connsiteX5" fmla="*/ 0 w 9552305"/>
                <a:gd name="connsiteY5" fmla="*/ 0 h 6158369"/>
                <a:gd name="connsiteX0" fmla="*/ 0 w 9552305"/>
                <a:gd name="connsiteY0" fmla="*/ 0 h 6158369"/>
                <a:gd name="connsiteX1" fmla="*/ 9552305 w 9552305"/>
                <a:gd name="connsiteY1" fmla="*/ 0 h 6158369"/>
                <a:gd name="connsiteX2" fmla="*/ 9552305 w 9552305"/>
                <a:gd name="connsiteY2" fmla="*/ 5033952 h 6158369"/>
                <a:gd name="connsiteX3" fmla="*/ 4847288 w 9552305"/>
                <a:gd name="connsiteY3" fmla="*/ 6158369 h 6158369"/>
                <a:gd name="connsiteX4" fmla="*/ 0 w 9552305"/>
                <a:gd name="connsiteY4" fmla="*/ 5033952 h 6158369"/>
                <a:gd name="connsiteX5" fmla="*/ 0 w 9552305"/>
                <a:gd name="connsiteY5" fmla="*/ 0 h 6158369"/>
                <a:gd name="connsiteX0" fmla="*/ 0 w 9552305"/>
                <a:gd name="connsiteY0" fmla="*/ 0 h 6158369"/>
                <a:gd name="connsiteX1" fmla="*/ 9552305 w 9552305"/>
                <a:gd name="connsiteY1" fmla="*/ 0 h 6158369"/>
                <a:gd name="connsiteX2" fmla="*/ 9552305 w 9552305"/>
                <a:gd name="connsiteY2" fmla="*/ 5033952 h 6158369"/>
                <a:gd name="connsiteX3" fmla="*/ 4847288 w 9552305"/>
                <a:gd name="connsiteY3" fmla="*/ 6158369 h 6158369"/>
                <a:gd name="connsiteX4" fmla="*/ 0 w 9552305"/>
                <a:gd name="connsiteY4" fmla="*/ 5033952 h 6158369"/>
                <a:gd name="connsiteX5" fmla="*/ 0 w 9552305"/>
                <a:gd name="connsiteY5" fmla="*/ 0 h 6158369"/>
                <a:gd name="connsiteX0" fmla="*/ 0 w 9552305"/>
                <a:gd name="connsiteY0" fmla="*/ 0 h 6158369"/>
                <a:gd name="connsiteX1" fmla="*/ 9552305 w 9552305"/>
                <a:gd name="connsiteY1" fmla="*/ 0 h 6158369"/>
                <a:gd name="connsiteX2" fmla="*/ 9552305 w 9552305"/>
                <a:gd name="connsiteY2" fmla="*/ 5033952 h 6158369"/>
                <a:gd name="connsiteX3" fmla="*/ 4847288 w 9552305"/>
                <a:gd name="connsiteY3" fmla="*/ 6158369 h 6158369"/>
                <a:gd name="connsiteX4" fmla="*/ 0 w 9552305"/>
                <a:gd name="connsiteY4" fmla="*/ 5033952 h 6158369"/>
                <a:gd name="connsiteX5" fmla="*/ 0 w 9552305"/>
                <a:gd name="connsiteY5" fmla="*/ 0 h 6158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52305" h="6158369">
                  <a:moveTo>
                    <a:pt x="0" y="0"/>
                  </a:moveTo>
                  <a:lnTo>
                    <a:pt x="9552305" y="0"/>
                  </a:lnTo>
                  <a:lnTo>
                    <a:pt x="9552305" y="5033952"/>
                  </a:lnTo>
                  <a:cubicBezTo>
                    <a:pt x="7946644" y="5800643"/>
                    <a:pt x="7423333" y="6119465"/>
                    <a:pt x="4847288" y="6158369"/>
                  </a:cubicBezTo>
                  <a:cubicBezTo>
                    <a:pt x="2149174" y="6138126"/>
                    <a:pt x="1503796" y="5763322"/>
                    <a:pt x="0" y="5033952"/>
                  </a:cubicBez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100000">
                  <a:srgbClr val="3FAFFA"/>
                </a:gs>
                <a:gs pos="0">
                  <a:srgbClr val="1A85DA"/>
                </a:gs>
              </a:gsLst>
              <a:lin ang="0" scaled="1"/>
            </a:gra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457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sp>
          <p:nvSpPr>
            <p:cNvPr id="69" name="Freeform 6">
              <a:extLst>
                <a:ext uri="{FF2B5EF4-FFF2-40B4-BE49-F238E27FC236}">
                  <a16:creationId xmlns:a16="http://schemas.microsoft.com/office/drawing/2014/main" id="{4A3368EF-1C3F-4174-80EF-85726176CB86}"/>
                </a:ext>
              </a:extLst>
            </p:cNvPr>
            <p:cNvSpPr>
              <a:spLocks/>
            </p:cNvSpPr>
            <p:nvPr/>
          </p:nvSpPr>
          <p:spPr bwMode="auto">
            <a:xfrm>
              <a:off x="7790075" y="4807833"/>
              <a:ext cx="528704" cy="159179"/>
            </a:xfrm>
            <a:custGeom>
              <a:avLst/>
              <a:gdLst>
                <a:gd name="T0" fmla="*/ 1595 w 2977"/>
                <a:gd name="T1" fmla="*/ 1 h 906"/>
                <a:gd name="T2" fmla="*/ 1801 w 2977"/>
                <a:gd name="T3" fmla="*/ 11 h 906"/>
                <a:gd name="T4" fmla="*/ 1997 w 2977"/>
                <a:gd name="T5" fmla="*/ 28 h 906"/>
                <a:gd name="T6" fmla="*/ 2181 w 2977"/>
                <a:gd name="T7" fmla="*/ 52 h 906"/>
                <a:gd name="T8" fmla="*/ 2351 w 2977"/>
                <a:gd name="T9" fmla="*/ 85 h 906"/>
                <a:gd name="T10" fmla="*/ 2505 w 2977"/>
                <a:gd name="T11" fmla="*/ 123 h 906"/>
                <a:gd name="T12" fmla="*/ 2641 w 2977"/>
                <a:gd name="T13" fmla="*/ 166 h 906"/>
                <a:gd name="T14" fmla="*/ 2757 w 2977"/>
                <a:gd name="T15" fmla="*/ 216 h 906"/>
                <a:gd name="T16" fmla="*/ 2850 w 2977"/>
                <a:gd name="T17" fmla="*/ 270 h 906"/>
                <a:gd name="T18" fmla="*/ 2919 w 2977"/>
                <a:gd name="T19" fmla="*/ 328 h 906"/>
                <a:gd name="T20" fmla="*/ 2962 w 2977"/>
                <a:gd name="T21" fmla="*/ 389 h 906"/>
                <a:gd name="T22" fmla="*/ 2977 w 2977"/>
                <a:gd name="T23" fmla="*/ 454 h 906"/>
                <a:gd name="T24" fmla="*/ 2962 w 2977"/>
                <a:gd name="T25" fmla="*/ 517 h 906"/>
                <a:gd name="T26" fmla="*/ 2919 w 2977"/>
                <a:gd name="T27" fmla="*/ 579 h 906"/>
                <a:gd name="T28" fmla="*/ 2850 w 2977"/>
                <a:gd name="T29" fmla="*/ 636 h 906"/>
                <a:gd name="T30" fmla="*/ 2757 w 2977"/>
                <a:gd name="T31" fmla="*/ 690 h 906"/>
                <a:gd name="T32" fmla="*/ 2641 w 2977"/>
                <a:gd name="T33" fmla="*/ 740 h 906"/>
                <a:gd name="T34" fmla="*/ 2505 w 2977"/>
                <a:gd name="T35" fmla="*/ 783 h 906"/>
                <a:gd name="T36" fmla="*/ 2351 w 2977"/>
                <a:gd name="T37" fmla="*/ 822 h 906"/>
                <a:gd name="T38" fmla="*/ 2181 w 2977"/>
                <a:gd name="T39" fmla="*/ 854 h 906"/>
                <a:gd name="T40" fmla="*/ 1997 w 2977"/>
                <a:gd name="T41" fmla="*/ 878 h 906"/>
                <a:gd name="T42" fmla="*/ 1801 w 2977"/>
                <a:gd name="T43" fmla="*/ 895 h 906"/>
                <a:gd name="T44" fmla="*/ 1595 w 2977"/>
                <a:gd name="T45" fmla="*/ 905 h 906"/>
                <a:gd name="T46" fmla="*/ 1382 w 2977"/>
                <a:gd name="T47" fmla="*/ 905 h 906"/>
                <a:gd name="T48" fmla="*/ 1175 w 2977"/>
                <a:gd name="T49" fmla="*/ 895 h 906"/>
                <a:gd name="T50" fmla="*/ 980 w 2977"/>
                <a:gd name="T51" fmla="*/ 878 h 906"/>
                <a:gd name="T52" fmla="*/ 796 w 2977"/>
                <a:gd name="T53" fmla="*/ 854 h 906"/>
                <a:gd name="T54" fmla="*/ 626 w 2977"/>
                <a:gd name="T55" fmla="*/ 822 h 906"/>
                <a:gd name="T56" fmla="*/ 472 w 2977"/>
                <a:gd name="T57" fmla="*/ 783 h 906"/>
                <a:gd name="T58" fmla="*/ 336 w 2977"/>
                <a:gd name="T59" fmla="*/ 740 h 906"/>
                <a:gd name="T60" fmla="*/ 220 w 2977"/>
                <a:gd name="T61" fmla="*/ 690 h 906"/>
                <a:gd name="T62" fmla="*/ 127 w 2977"/>
                <a:gd name="T63" fmla="*/ 636 h 906"/>
                <a:gd name="T64" fmla="*/ 58 w 2977"/>
                <a:gd name="T65" fmla="*/ 579 h 906"/>
                <a:gd name="T66" fmla="*/ 15 w 2977"/>
                <a:gd name="T67" fmla="*/ 517 h 906"/>
                <a:gd name="T68" fmla="*/ 0 w 2977"/>
                <a:gd name="T69" fmla="*/ 454 h 906"/>
                <a:gd name="T70" fmla="*/ 15 w 2977"/>
                <a:gd name="T71" fmla="*/ 389 h 906"/>
                <a:gd name="T72" fmla="*/ 58 w 2977"/>
                <a:gd name="T73" fmla="*/ 328 h 906"/>
                <a:gd name="T74" fmla="*/ 127 w 2977"/>
                <a:gd name="T75" fmla="*/ 270 h 906"/>
                <a:gd name="T76" fmla="*/ 220 w 2977"/>
                <a:gd name="T77" fmla="*/ 216 h 906"/>
                <a:gd name="T78" fmla="*/ 336 w 2977"/>
                <a:gd name="T79" fmla="*/ 166 h 906"/>
                <a:gd name="T80" fmla="*/ 472 w 2977"/>
                <a:gd name="T81" fmla="*/ 123 h 906"/>
                <a:gd name="T82" fmla="*/ 626 w 2977"/>
                <a:gd name="T83" fmla="*/ 85 h 906"/>
                <a:gd name="T84" fmla="*/ 796 w 2977"/>
                <a:gd name="T85" fmla="*/ 52 h 906"/>
                <a:gd name="T86" fmla="*/ 980 w 2977"/>
                <a:gd name="T87" fmla="*/ 28 h 906"/>
                <a:gd name="T88" fmla="*/ 1175 w 2977"/>
                <a:gd name="T89" fmla="*/ 11 h 906"/>
                <a:gd name="T90" fmla="*/ 1382 w 2977"/>
                <a:gd name="T91" fmla="*/ 1 h 9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977" h="906">
                  <a:moveTo>
                    <a:pt x="1488" y="0"/>
                  </a:moveTo>
                  <a:lnTo>
                    <a:pt x="1595" y="1"/>
                  </a:lnTo>
                  <a:lnTo>
                    <a:pt x="1700" y="6"/>
                  </a:lnTo>
                  <a:lnTo>
                    <a:pt x="1801" y="11"/>
                  </a:lnTo>
                  <a:lnTo>
                    <a:pt x="1900" y="19"/>
                  </a:lnTo>
                  <a:lnTo>
                    <a:pt x="1997" y="28"/>
                  </a:lnTo>
                  <a:lnTo>
                    <a:pt x="2091" y="39"/>
                  </a:lnTo>
                  <a:lnTo>
                    <a:pt x="2181" y="52"/>
                  </a:lnTo>
                  <a:lnTo>
                    <a:pt x="2268" y="68"/>
                  </a:lnTo>
                  <a:lnTo>
                    <a:pt x="2351" y="85"/>
                  </a:lnTo>
                  <a:lnTo>
                    <a:pt x="2431" y="103"/>
                  </a:lnTo>
                  <a:lnTo>
                    <a:pt x="2505" y="123"/>
                  </a:lnTo>
                  <a:lnTo>
                    <a:pt x="2575" y="144"/>
                  </a:lnTo>
                  <a:lnTo>
                    <a:pt x="2641" y="166"/>
                  </a:lnTo>
                  <a:lnTo>
                    <a:pt x="2701" y="191"/>
                  </a:lnTo>
                  <a:lnTo>
                    <a:pt x="2757" y="216"/>
                  </a:lnTo>
                  <a:lnTo>
                    <a:pt x="2806" y="243"/>
                  </a:lnTo>
                  <a:lnTo>
                    <a:pt x="2850" y="270"/>
                  </a:lnTo>
                  <a:lnTo>
                    <a:pt x="2887" y="299"/>
                  </a:lnTo>
                  <a:lnTo>
                    <a:pt x="2919" y="328"/>
                  </a:lnTo>
                  <a:lnTo>
                    <a:pt x="2943" y="358"/>
                  </a:lnTo>
                  <a:lnTo>
                    <a:pt x="2962" y="389"/>
                  </a:lnTo>
                  <a:lnTo>
                    <a:pt x="2973" y="421"/>
                  </a:lnTo>
                  <a:lnTo>
                    <a:pt x="2977" y="454"/>
                  </a:lnTo>
                  <a:lnTo>
                    <a:pt x="2973" y="485"/>
                  </a:lnTo>
                  <a:lnTo>
                    <a:pt x="2962" y="517"/>
                  </a:lnTo>
                  <a:lnTo>
                    <a:pt x="2943" y="548"/>
                  </a:lnTo>
                  <a:lnTo>
                    <a:pt x="2919" y="579"/>
                  </a:lnTo>
                  <a:lnTo>
                    <a:pt x="2887" y="607"/>
                  </a:lnTo>
                  <a:lnTo>
                    <a:pt x="2850" y="636"/>
                  </a:lnTo>
                  <a:lnTo>
                    <a:pt x="2806" y="663"/>
                  </a:lnTo>
                  <a:lnTo>
                    <a:pt x="2757" y="690"/>
                  </a:lnTo>
                  <a:lnTo>
                    <a:pt x="2701" y="715"/>
                  </a:lnTo>
                  <a:lnTo>
                    <a:pt x="2641" y="740"/>
                  </a:lnTo>
                  <a:lnTo>
                    <a:pt x="2575" y="762"/>
                  </a:lnTo>
                  <a:lnTo>
                    <a:pt x="2505" y="783"/>
                  </a:lnTo>
                  <a:lnTo>
                    <a:pt x="2431" y="804"/>
                  </a:lnTo>
                  <a:lnTo>
                    <a:pt x="2351" y="822"/>
                  </a:lnTo>
                  <a:lnTo>
                    <a:pt x="2268" y="838"/>
                  </a:lnTo>
                  <a:lnTo>
                    <a:pt x="2181" y="854"/>
                  </a:lnTo>
                  <a:lnTo>
                    <a:pt x="2091" y="867"/>
                  </a:lnTo>
                  <a:lnTo>
                    <a:pt x="1997" y="878"/>
                  </a:lnTo>
                  <a:lnTo>
                    <a:pt x="1900" y="888"/>
                  </a:lnTo>
                  <a:lnTo>
                    <a:pt x="1801" y="895"/>
                  </a:lnTo>
                  <a:lnTo>
                    <a:pt x="1700" y="901"/>
                  </a:lnTo>
                  <a:lnTo>
                    <a:pt x="1595" y="905"/>
                  </a:lnTo>
                  <a:lnTo>
                    <a:pt x="1488" y="906"/>
                  </a:lnTo>
                  <a:lnTo>
                    <a:pt x="1382" y="905"/>
                  </a:lnTo>
                  <a:lnTo>
                    <a:pt x="1277" y="901"/>
                  </a:lnTo>
                  <a:lnTo>
                    <a:pt x="1175" y="895"/>
                  </a:lnTo>
                  <a:lnTo>
                    <a:pt x="1077" y="888"/>
                  </a:lnTo>
                  <a:lnTo>
                    <a:pt x="980" y="878"/>
                  </a:lnTo>
                  <a:lnTo>
                    <a:pt x="886" y="867"/>
                  </a:lnTo>
                  <a:lnTo>
                    <a:pt x="796" y="854"/>
                  </a:lnTo>
                  <a:lnTo>
                    <a:pt x="709" y="838"/>
                  </a:lnTo>
                  <a:lnTo>
                    <a:pt x="626" y="822"/>
                  </a:lnTo>
                  <a:lnTo>
                    <a:pt x="546" y="804"/>
                  </a:lnTo>
                  <a:lnTo>
                    <a:pt x="472" y="783"/>
                  </a:lnTo>
                  <a:lnTo>
                    <a:pt x="402" y="762"/>
                  </a:lnTo>
                  <a:lnTo>
                    <a:pt x="336" y="740"/>
                  </a:lnTo>
                  <a:lnTo>
                    <a:pt x="276" y="715"/>
                  </a:lnTo>
                  <a:lnTo>
                    <a:pt x="220" y="690"/>
                  </a:lnTo>
                  <a:lnTo>
                    <a:pt x="171" y="663"/>
                  </a:lnTo>
                  <a:lnTo>
                    <a:pt x="127" y="636"/>
                  </a:lnTo>
                  <a:lnTo>
                    <a:pt x="90" y="607"/>
                  </a:lnTo>
                  <a:lnTo>
                    <a:pt x="58" y="579"/>
                  </a:lnTo>
                  <a:lnTo>
                    <a:pt x="34" y="548"/>
                  </a:lnTo>
                  <a:lnTo>
                    <a:pt x="15" y="517"/>
                  </a:lnTo>
                  <a:lnTo>
                    <a:pt x="4" y="485"/>
                  </a:lnTo>
                  <a:lnTo>
                    <a:pt x="0" y="454"/>
                  </a:lnTo>
                  <a:lnTo>
                    <a:pt x="4" y="421"/>
                  </a:lnTo>
                  <a:lnTo>
                    <a:pt x="15" y="389"/>
                  </a:lnTo>
                  <a:lnTo>
                    <a:pt x="34" y="358"/>
                  </a:lnTo>
                  <a:lnTo>
                    <a:pt x="58" y="328"/>
                  </a:lnTo>
                  <a:lnTo>
                    <a:pt x="90" y="299"/>
                  </a:lnTo>
                  <a:lnTo>
                    <a:pt x="127" y="270"/>
                  </a:lnTo>
                  <a:lnTo>
                    <a:pt x="171" y="243"/>
                  </a:lnTo>
                  <a:lnTo>
                    <a:pt x="220" y="216"/>
                  </a:lnTo>
                  <a:lnTo>
                    <a:pt x="276" y="191"/>
                  </a:lnTo>
                  <a:lnTo>
                    <a:pt x="336" y="166"/>
                  </a:lnTo>
                  <a:lnTo>
                    <a:pt x="402" y="144"/>
                  </a:lnTo>
                  <a:lnTo>
                    <a:pt x="472" y="123"/>
                  </a:lnTo>
                  <a:lnTo>
                    <a:pt x="546" y="103"/>
                  </a:lnTo>
                  <a:lnTo>
                    <a:pt x="626" y="85"/>
                  </a:lnTo>
                  <a:lnTo>
                    <a:pt x="709" y="68"/>
                  </a:lnTo>
                  <a:lnTo>
                    <a:pt x="796" y="52"/>
                  </a:lnTo>
                  <a:lnTo>
                    <a:pt x="886" y="39"/>
                  </a:lnTo>
                  <a:lnTo>
                    <a:pt x="980" y="28"/>
                  </a:lnTo>
                  <a:lnTo>
                    <a:pt x="1077" y="19"/>
                  </a:lnTo>
                  <a:lnTo>
                    <a:pt x="1175" y="11"/>
                  </a:lnTo>
                  <a:lnTo>
                    <a:pt x="1277" y="6"/>
                  </a:lnTo>
                  <a:lnTo>
                    <a:pt x="1382" y="1"/>
                  </a:lnTo>
                  <a:lnTo>
                    <a:pt x="148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ＭＳ Ｐゴシック"/>
                <a:cs typeface="+mn-cs"/>
              </a:endParaRPr>
            </a:p>
          </p:txBody>
        </p:sp>
        <p:sp>
          <p:nvSpPr>
            <p:cNvPr id="70" name="Freeform 7">
              <a:extLst>
                <a:ext uri="{FF2B5EF4-FFF2-40B4-BE49-F238E27FC236}">
                  <a16:creationId xmlns:a16="http://schemas.microsoft.com/office/drawing/2014/main" id="{6EB6AE7E-B804-408B-91CE-783E945A4B0A}"/>
                </a:ext>
              </a:extLst>
            </p:cNvPr>
            <p:cNvSpPr>
              <a:spLocks/>
            </p:cNvSpPr>
            <p:nvPr/>
          </p:nvSpPr>
          <p:spPr bwMode="auto">
            <a:xfrm>
              <a:off x="7790075" y="5120507"/>
              <a:ext cx="528704" cy="278564"/>
            </a:xfrm>
            <a:custGeom>
              <a:avLst/>
              <a:gdLst>
                <a:gd name="T0" fmla="*/ 59 w 2977"/>
                <a:gd name="T1" fmla="*/ 35 h 1570"/>
                <a:gd name="T2" fmla="*/ 190 w 2977"/>
                <a:gd name="T3" fmla="*/ 98 h 1570"/>
                <a:gd name="T4" fmla="*/ 335 w 2977"/>
                <a:gd name="T5" fmla="*/ 152 h 1570"/>
                <a:gd name="T6" fmla="*/ 495 w 2977"/>
                <a:gd name="T7" fmla="*/ 196 h 1570"/>
                <a:gd name="T8" fmla="*/ 666 w 2977"/>
                <a:gd name="T9" fmla="*/ 233 h 1570"/>
                <a:gd name="T10" fmla="*/ 843 w 2977"/>
                <a:gd name="T11" fmla="*/ 262 h 1570"/>
                <a:gd name="T12" fmla="*/ 1027 w 2977"/>
                <a:gd name="T13" fmla="*/ 283 h 1570"/>
                <a:gd name="T14" fmla="*/ 1212 w 2977"/>
                <a:gd name="T15" fmla="*/ 296 h 1570"/>
                <a:gd name="T16" fmla="*/ 1397 w 2977"/>
                <a:gd name="T17" fmla="*/ 302 h 1570"/>
                <a:gd name="T18" fmla="*/ 1580 w 2977"/>
                <a:gd name="T19" fmla="*/ 302 h 1570"/>
                <a:gd name="T20" fmla="*/ 1765 w 2977"/>
                <a:gd name="T21" fmla="*/ 296 h 1570"/>
                <a:gd name="T22" fmla="*/ 1950 w 2977"/>
                <a:gd name="T23" fmla="*/ 283 h 1570"/>
                <a:gd name="T24" fmla="*/ 2134 w 2977"/>
                <a:gd name="T25" fmla="*/ 262 h 1570"/>
                <a:gd name="T26" fmla="*/ 2311 w 2977"/>
                <a:gd name="T27" fmla="*/ 233 h 1570"/>
                <a:gd name="T28" fmla="*/ 2482 w 2977"/>
                <a:gd name="T29" fmla="*/ 196 h 1570"/>
                <a:gd name="T30" fmla="*/ 2642 w 2977"/>
                <a:gd name="T31" fmla="*/ 152 h 1570"/>
                <a:gd name="T32" fmla="*/ 2787 w 2977"/>
                <a:gd name="T33" fmla="*/ 98 h 1570"/>
                <a:gd name="T34" fmla="*/ 2918 w 2977"/>
                <a:gd name="T35" fmla="*/ 35 h 1570"/>
                <a:gd name="T36" fmla="*/ 2977 w 2977"/>
                <a:gd name="T37" fmla="*/ 1014 h 1570"/>
                <a:gd name="T38" fmla="*/ 2963 w 2977"/>
                <a:gd name="T39" fmla="*/ 1078 h 1570"/>
                <a:gd name="T40" fmla="*/ 2923 w 2977"/>
                <a:gd name="T41" fmla="*/ 1142 h 1570"/>
                <a:gd name="T42" fmla="*/ 2860 w 2977"/>
                <a:gd name="T43" fmla="*/ 1207 h 1570"/>
                <a:gd name="T44" fmla="*/ 2773 w 2977"/>
                <a:gd name="T45" fmla="*/ 1270 h 1570"/>
                <a:gd name="T46" fmla="*/ 2666 w 2977"/>
                <a:gd name="T47" fmla="*/ 1330 h 1570"/>
                <a:gd name="T48" fmla="*/ 2541 w 2977"/>
                <a:gd name="T49" fmla="*/ 1386 h 1570"/>
                <a:gd name="T50" fmla="*/ 2398 w 2977"/>
                <a:gd name="T51" fmla="*/ 1437 h 1570"/>
                <a:gd name="T52" fmla="*/ 2240 w 2977"/>
                <a:gd name="T53" fmla="*/ 1481 h 1570"/>
                <a:gd name="T54" fmla="*/ 2068 w 2977"/>
                <a:gd name="T55" fmla="*/ 1518 h 1570"/>
                <a:gd name="T56" fmla="*/ 1884 w 2977"/>
                <a:gd name="T57" fmla="*/ 1547 h 1570"/>
                <a:gd name="T58" fmla="*/ 1690 w 2977"/>
                <a:gd name="T59" fmla="*/ 1564 h 1570"/>
                <a:gd name="T60" fmla="*/ 1488 w 2977"/>
                <a:gd name="T61" fmla="*/ 1570 h 1570"/>
                <a:gd name="T62" fmla="*/ 1287 w 2977"/>
                <a:gd name="T63" fmla="*/ 1564 h 1570"/>
                <a:gd name="T64" fmla="*/ 1093 w 2977"/>
                <a:gd name="T65" fmla="*/ 1547 h 1570"/>
                <a:gd name="T66" fmla="*/ 909 w 2977"/>
                <a:gd name="T67" fmla="*/ 1518 h 1570"/>
                <a:gd name="T68" fmla="*/ 737 w 2977"/>
                <a:gd name="T69" fmla="*/ 1481 h 1570"/>
                <a:gd name="T70" fmla="*/ 579 w 2977"/>
                <a:gd name="T71" fmla="*/ 1437 h 1570"/>
                <a:gd name="T72" fmla="*/ 436 w 2977"/>
                <a:gd name="T73" fmla="*/ 1386 h 1570"/>
                <a:gd name="T74" fmla="*/ 311 w 2977"/>
                <a:gd name="T75" fmla="*/ 1330 h 1570"/>
                <a:gd name="T76" fmla="*/ 204 w 2977"/>
                <a:gd name="T77" fmla="*/ 1270 h 1570"/>
                <a:gd name="T78" fmla="*/ 117 w 2977"/>
                <a:gd name="T79" fmla="*/ 1207 h 1570"/>
                <a:gd name="T80" fmla="*/ 54 w 2977"/>
                <a:gd name="T81" fmla="*/ 1142 h 1570"/>
                <a:gd name="T82" fmla="*/ 14 w 2977"/>
                <a:gd name="T83" fmla="*/ 1078 h 1570"/>
                <a:gd name="T84" fmla="*/ 0 w 2977"/>
                <a:gd name="T85" fmla="*/ 1014 h 15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977" h="1570">
                  <a:moveTo>
                    <a:pt x="0" y="0"/>
                  </a:moveTo>
                  <a:lnTo>
                    <a:pt x="59" y="35"/>
                  </a:lnTo>
                  <a:lnTo>
                    <a:pt x="121" y="67"/>
                  </a:lnTo>
                  <a:lnTo>
                    <a:pt x="190" y="98"/>
                  </a:lnTo>
                  <a:lnTo>
                    <a:pt x="261" y="126"/>
                  </a:lnTo>
                  <a:lnTo>
                    <a:pt x="335" y="152"/>
                  </a:lnTo>
                  <a:lnTo>
                    <a:pt x="414" y="175"/>
                  </a:lnTo>
                  <a:lnTo>
                    <a:pt x="495" y="196"/>
                  </a:lnTo>
                  <a:lnTo>
                    <a:pt x="579" y="216"/>
                  </a:lnTo>
                  <a:lnTo>
                    <a:pt x="666" y="233"/>
                  </a:lnTo>
                  <a:lnTo>
                    <a:pt x="753" y="248"/>
                  </a:lnTo>
                  <a:lnTo>
                    <a:pt x="843" y="262"/>
                  </a:lnTo>
                  <a:lnTo>
                    <a:pt x="935" y="273"/>
                  </a:lnTo>
                  <a:lnTo>
                    <a:pt x="1027" y="283"/>
                  </a:lnTo>
                  <a:lnTo>
                    <a:pt x="1119" y="290"/>
                  </a:lnTo>
                  <a:lnTo>
                    <a:pt x="1212" y="296"/>
                  </a:lnTo>
                  <a:lnTo>
                    <a:pt x="1305" y="300"/>
                  </a:lnTo>
                  <a:lnTo>
                    <a:pt x="1397" y="302"/>
                  </a:lnTo>
                  <a:lnTo>
                    <a:pt x="1488" y="303"/>
                  </a:lnTo>
                  <a:lnTo>
                    <a:pt x="1580" y="302"/>
                  </a:lnTo>
                  <a:lnTo>
                    <a:pt x="1672" y="300"/>
                  </a:lnTo>
                  <a:lnTo>
                    <a:pt x="1765" y="296"/>
                  </a:lnTo>
                  <a:lnTo>
                    <a:pt x="1858" y="290"/>
                  </a:lnTo>
                  <a:lnTo>
                    <a:pt x="1950" y="283"/>
                  </a:lnTo>
                  <a:lnTo>
                    <a:pt x="2042" y="273"/>
                  </a:lnTo>
                  <a:lnTo>
                    <a:pt x="2134" y="262"/>
                  </a:lnTo>
                  <a:lnTo>
                    <a:pt x="2224" y="248"/>
                  </a:lnTo>
                  <a:lnTo>
                    <a:pt x="2311" y="233"/>
                  </a:lnTo>
                  <a:lnTo>
                    <a:pt x="2398" y="216"/>
                  </a:lnTo>
                  <a:lnTo>
                    <a:pt x="2482" y="196"/>
                  </a:lnTo>
                  <a:lnTo>
                    <a:pt x="2563" y="175"/>
                  </a:lnTo>
                  <a:lnTo>
                    <a:pt x="2642" y="152"/>
                  </a:lnTo>
                  <a:lnTo>
                    <a:pt x="2716" y="126"/>
                  </a:lnTo>
                  <a:lnTo>
                    <a:pt x="2787" y="98"/>
                  </a:lnTo>
                  <a:lnTo>
                    <a:pt x="2856" y="67"/>
                  </a:lnTo>
                  <a:lnTo>
                    <a:pt x="2918" y="35"/>
                  </a:lnTo>
                  <a:lnTo>
                    <a:pt x="2977" y="0"/>
                  </a:lnTo>
                  <a:lnTo>
                    <a:pt x="2977" y="1014"/>
                  </a:lnTo>
                  <a:lnTo>
                    <a:pt x="2973" y="1046"/>
                  </a:lnTo>
                  <a:lnTo>
                    <a:pt x="2963" y="1078"/>
                  </a:lnTo>
                  <a:lnTo>
                    <a:pt x="2946" y="1110"/>
                  </a:lnTo>
                  <a:lnTo>
                    <a:pt x="2923" y="1142"/>
                  </a:lnTo>
                  <a:lnTo>
                    <a:pt x="2894" y="1175"/>
                  </a:lnTo>
                  <a:lnTo>
                    <a:pt x="2860" y="1207"/>
                  </a:lnTo>
                  <a:lnTo>
                    <a:pt x="2819" y="1238"/>
                  </a:lnTo>
                  <a:lnTo>
                    <a:pt x="2773" y="1270"/>
                  </a:lnTo>
                  <a:lnTo>
                    <a:pt x="2722" y="1300"/>
                  </a:lnTo>
                  <a:lnTo>
                    <a:pt x="2666" y="1330"/>
                  </a:lnTo>
                  <a:lnTo>
                    <a:pt x="2606" y="1358"/>
                  </a:lnTo>
                  <a:lnTo>
                    <a:pt x="2541" y="1386"/>
                  </a:lnTo>
                  <a:lnTo>
                    <a:pt x="2471" y="1412"/>
                  </a:lnTo>
                  <a:lnTo>
                    <a:pt x="2398" y="1437"/>
                  </a:lnTo>
                  <a:lnTo>
                    <a:pt x="2320" y="1460"/>
                  </a:lnTo>
                  <a:lnTo>
                    <a:pt x="2240" y="1481"/>
                  </a:lnTo>
                  <a:lnTo>
                    <a:pt x="2155" y="1501"/>
                  </a:lnTo>
                  <a:lnTo>
                    <a:pt x="2068" y="1518"/>
                  </a:lnTo>
                  <a:lnTo>
                    <a:pt x="1977" y="1533"/>
                  </a:lnTo>
                  <a:lnTo>
                    <a:pt x="1884" y="1547"/>
                  </a:lnTo>
                  <a:lnTo>
                    <a:pt x="1788" y="1557"/>
                  </a:lnTo>
                  <a:lnTo>
                    <a:pt x="1690" y="1564"/>
                  </a:lnTo>
                  <a:lnTo>
                    <a:pt x="1590" y="1568"/>
                  </a:lnTo>
                  <a:lnTo>
                    <a:pt x="1488" y="1570"/>
                  </a:lnTo>
                  <a:lnTo>
                    <a:pt x="1387" y="1568"/>
                  </a:lnTo>
                  <a:lnTo>
                    <a:pt x="1287" y="1564"/>
                  </a:lnTo>
                  <a:lnTo>
                    <a:pt x="1189" y="1557"/>
                  </a:lnTo>
                  <a:lnTo>
                    <a:pt x="1093" y="1547"/>
                  </a:lnTo>
                  <a:lnTo>
                    <a:pt x="1000" y="1533"/>
                  </a:lnTo>
                  <a:lnTo>
                    <a:pt x="909" y="1518"/>
                  </a:lnTo>
                  <a:lnTo>
                    <a:pt x="822" y="1501"/>
                  </a:lnTo>
                  <a:lnTo>
                    <a:pt x="737" y="1481"/>
                  </a:lnTo>
                  <a:lnTo>
                    <a:pt x="657" y="1460"/>
                  </a:lnTo>
                  <a:lnTo>
                    <a:pt x="579" y="1437"/>
                  </a:lnTo>
                  <a:lnTo>
                    <a:pt x="506" y="1412"/>
                  </a:lnTo>
                  <a:lnTo>
                    <a:pt x="436" y="1386"/>
                  </a:lnTo>
                  <a:lnTo>
                    <a:pt x="371" y="1358"/>
                  </a:lnTo>
                  <a:lnTo>
                    <a:pt x="311" y="1330"/>
                  </a:lnTo>
                  <a:lnTo>
                    <a:pt x="255" y="1300"/>
                  </a:lnTo>
                  <a:lnTo>
                    <a:pt x="204" y="1270"/>
                  </a:lnTo>
                  <a:lnTo>
                    <a:pt x="158" y="1238"/>
                  </a:lnTo>
                  <a:lnTo>
                    <a:pt x="117" y="1207"/>
                  </a:lnTo>
                  <a:lnTo>
                    <a:pt x="83" y="1175"/>
                  </a:lnTo>
                  <a:lnTo>
                    <a:pt x="54" y="1142"/>
                  </a:lnTo>
                  <a:lnTo>
                    <a:pt x="31" y="1110"/>
                  </a:lnTo>
                  <a:lnTo>
                    <a:pt x="14" y="1078"/>
                  </a:lnTo>
                  <a:lnTo>
                    <a:pt x="4" y="1046"/>
                  </a:lnTo>
                  <a:lnTo>
                    <a:pt x="0" y="10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ＭＳ Ｐゴシック"/>
                <a:cs typeface="+mn-cs"/>
              </a:endParaRPr>
            </a:p>
          </p:txBody>
        </p:sp>
        <p:sp>
          <p:nvSpPr>
            <p:cNvPr id="71" name="Freeform 8">
              <a:extLst>
                <a:ext uri="{FF2B5EF4-FFF2-40B4-BE49-F238E27FC236}">
                  <a16:creationId xmlns:a16="http://schemas.microsoft.com/office/drawing/2014/main" id="{C2EC2F7B-FAD1-43D0-968D-B42DF64335BC}"/>
                </a:ext>
              </a:extLst>
            </p:cNvPr>
            <p:cNvSpPr>
              <a:spLocks/>
            </p:cNvSpPr>
            <p:nvPr/>
          </p:nvSpPr>
          <p:spPr bwMode="auto">
            <a:xfrm>
              <a:off x="7790075" y="4958485"/>
              <a:ext cx="528704" cy="170550"/>
            </a:xfrm>
            <a:custGeom>
              <a:avLst/>
              <a:gdLst>
                <a:gd name="T0" fmla="*/ 59 w 2977"/>
                <a:gd name="T1" fmla="*/ 35 h 951"/>
                <a:gd name="T2" fmla="*/ 189 w 2977"/>
                <a:gd name="T3" fmla="*/ 99 h 951"/>
                <a:gd name="T4" fmla="*/ 335 w 2977"/>
                <a:gd name="T5" fmla="*/ 153 h 951"/>
                <a:gd name="T6" fmla="*/ 495 w 2977"/>
                <a:gd name="T7" fmla="*/ 197 h 951"/>
                <a:gd name="T8" fmla="*/ 666 w 2977"/>
                <a:gd name="T9" fmla="*/ 235 h 951"/>
                <a:gd name="T10" fmla="*/ 843 w 2977"/>
                <a:gd name="T11" fmla="*/ 263 h 951"/>
                <a:gd name="T12" fmla="*/ 1027 w 2977"/>
                <a:gd name="T13" fmla="*/ 284 h 951"/>
                <a:gd name="T14" fmla="*/ 1212 w 2977"/>
                <a:gd name="T15" fmla="*/ 297 h 951"/>
                <a:gd name="T16" fmla="*/ 1397 w 2977"/>
                <a:gd name="T17" fmla="*/ 304 h 951"/>
                <a:gd name="T18" fmla="*/ 1580 w 2977"/>
                <a:gd name="T19" fmla="*/ 304 h 951"/>
                <a:gd name="T20" fmla="*/ 1765 w 2977"/>
                <a:gd name="T21" fmla="*/ 297 h 951"/>
                <a:gd name="T22" fmla="*/ 1950 w 2977"/>
                <a:gd name="T23" fmla="*/ 284 h 951"/>
                <a:gd name="T24" fmla="*/ 2134 w 2977"/>
                <a:gd name="T25" fmla="*/ 263 h 951"/>
                <a:gd name="T26" fmla="*/ 2311 w 2977"/>
                <a:gd name="T27" fmla="*/ 235 h 951"/>
                <a:gd name="T28" fmla="*/ 2482 w 2977"/>
                <a:gd name="T29" fmla="*/ 197 h 951"/>
                <a:gd name="T30" fmla="*/ 2642 w 2977"/>
                <a:gd name="T31" fmla="*/ 153 h 951"/>
                <a:gd name="T32" fmla="*/ 2788 w 2977"/>
                <a:gd name="T33" fmla="*/ 99 h 951"/>
                <a:gd name="T34" fmla="*/ 2918 w 2977"/>
                <a:gd name="T35" fmla="*/ 35 h 951"/>
                <a:gd name="T36" fmla="*/ 2977 w 2977"/>
                <a:gd name="T37" fmla="*/ 647 h 951"/>
                <a:gd name="T38" fmla="*/ 2856 w 2977"/>
                <a:gd name="T39" fmla="*/ 715 h 951"/>
                <a:gd name="T40" fmla="*/ 2716 w 2977"/>
                <a:gd name="T41" fmla="*/ 774 h 951"/>
                <a:gd name="T42" fmla="*/ 2563 w 2977"/>
                <a:gd name="T43" fmla="*/ 822 h 951"/>
                <a:gd name="T44" fmla="*/ 2398 w 2977"/>
                <a:gd name="T45" fmla="*/ 863 h 951"/>
                <a:gd name="T46" fmla="*/ 2224 w 2977"/>
                <a:gd name="T47" fmla="*/ 896 h 951"/>
                <a:gd name="T48" fmla="*/ 2042 w 2977"/>
                <a:gd name="T49" fmla="*/ 921 h 951"/>
                <a:gd name="T50" fmla="*/ 1858 w 2977"/>
                <a:gd name="T51" fmla="*/ 938 h 951"/>
                <a:gd name="T52" fmla="*/ 1672 w 2977"/>
                <a:gd name="T53" fmla="*/ 948 h 951"/>
                <a:gd name="T54" fmla="*/ 1488 w 2977"/>
                <a:gd name="T55" fmla="*/ 951 h 951"/>
                <a:gd name="T56" fmla="*/ 1305 w 2977"/>
                <a:gd name="T57" fmla="*/ 948 h 951"/>
                <a:gd name="T58" fmla="*/ 1119 w 2977"/>
                <a:gd name="T59" fmla="*/ 938 h 951"/>
                <a:gd name="T60" fmla="*/ 935 w 2977"/>
                <a:gd name="T61" fmla="*/ 921 h 951"/>
                <a:gd name="T62" fmla="*/ 753 w 2977"/>
                <a:gd name="T63" fmla="*/ 896 h 951"/>
                <a:gd name="T64" fmla="*/ 579 w 2977"/>
                <a:gd name="T65" fmla="*/ 863 h 951"/>
                <a:gd name="T66" fmla="*/ 414 w 2977"/>
                <a:gd name="T67" fmla="*/ 822 h 951"/>
                <a:gd name="T68" fmla="*/ 261 w 2977"/>
                <a:gd name="T69" fmla="*/ 774 h 951"/>
                <a:gd name="T70" fmla="*/ 121 w 2977"/>
                <a:gd name="T71" fmla="*/ 715 h 951"/>
                <a:gd name="T72" fmla="*/ 0 w 2977"/>
                <a:gd name="T73" fmla="*/ 647 h 9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977" h="951">
                  <a:moveTo>
                    <a:pt x="0" y="0"/>
                  </a:moveTo>
                  <a:lnTo>
                    <a:pt x="59" y="35"/>
                  </a:lnTo>
                  <a:lnTo>
                    <a:pt x="121" y="68"/>
                  </a:lnTo>
                  <a:lnTo>
                    <a:pt x="189" y="99"/>
                  </a:lnTo>
                  <a:lnTo>
                    <a:pt x="260" y="127"/>
                  </a:lnTo>
                  <a:lnTo>
                    <a:pt x="335" y="153"/>
                  </a:lnTo>
                  <a:lnTo>
                    <a:pt x="414" y="176"/>
                  </a:lnTo>
                  <a:lnTo>
                    <a:pt x="495" y="197"/>
                  </a:lnTo>
                  <a:lnTo>
                    <a:pt x="579" y="218"/>
                  </a:lnTo>
                  <a:lnTo>
                    <a:pt x="666" y="235"/>
                  </a:lnTo>
                  <a:lnTo>
                    <a:pt x="753" y="250"/>
                  </a:lnTo>
                  <a:lnTo>
                    <a:pt x="843" y="263"/>
                  </a:lnTo>
                  <a:lnTo>
                    <a:pt x="935" y="275"/>
                  </a:lnTo>
                  <a:lnTo>
                    <a:pt x="1027" y="284"/>
                  </a:lnTo>
                  <a:lnTo>
                    <a:pt x="1119" y="292"/>
                  </a:lnTo>
                  <a:lnTo>
                    <a:pt x="1212" y="297"/>
                  </a:lnTo>
                  <a:lnTo>
                    <a:pt x="1305" y="301"/>
                  </a:lnTo>
                  <a:lnTo>
                    <a:pt x="1397" y="304"/>
                  </a:lnTo>
                  <a:lnTo>
                    <a:pt x="1488" y="305"/>
                  </a:lnTo>
                  <a:lnTo>
                    <a:pt x="1580" y="304"/>
                  </a:lnTo>
                  <a:lnTo>
                    <a:pt x="1672" y="301"/>
                  </a:lnTo>
                  <a:lnTo>
                    <a:pt x="1765" y="297"/>
                  </a:lnTo>
                  <a:lnTo>
                    <a:pt x="1858" y="292"/>
                  </a:lnTo>
                  <a:lnTo>
                    <a:pt x="1950" y="284"/>
                  </a:lnTo>
                  <a:lnTo>
                    <a:pt x="2042" y="275"/>
                  </a:lnTo>
                  <a:lnTo>
                    <a:pt x="2134" y="263"/>
                  </a:lnTo>
                  <a:lnTo>
                    <a:pt x="2224" y="250"/>
                  </a:lnTo>
                  <a:lnTo>
                    <a:pt x="2311" y="235"/>
                  </a:lnTo>
                  <a:lnTo>
                    <a:pt x="2398" y="218"/>
                  </a:lnTo>
                  <a:lnTo>
                    <a:pt x="2482" y="197"/>
                  </a:lnTo>
                  <a:lnTo>
                    <a:pt x="2563" y="176"/>
                  </a:lnTo>
                  <a:lnTo>
                    <a:pt x="2642" y="153"/>
                  </a:lnTo>
                  <a:lnTo>
                    <a:pt x="2717" y="127"/>
                  </a:lnTo>
                  <a:lnTo>
                    <a:pt x="2788" y="99"/>
                  </a:lnTo>
                  <a:lnTo>
                    <a:pt x="2856" y="68"/>
                  </a:lnTo>
                  <a:lnTo>
                    <a:pt x="2918" y="35"/>
                  </a:lnTo>
                  <a:lnTo>
                    <a:pt x="2977" y="0"/>
                  </a:lnTo>
                  <a:lnTo>
                    <a:pt x="2977" y="647"/>
                  </a:lnTo>
                  <a:lnTo>
                    <a:pt x="2918" y="682"/>
                  </a:lnTo>
                  <a:lnTo>
                    <a:pt x="2856" y="715"/>
                  </a:lnTo>
                  <a:lnTo>
                    <a:pt x="2787" y="745"/>
                  </a:lnTo>
                  <a:lnTo>
                    <a:pt x="2716" y="774"/>
                  </a:lnTo>
                  <a:lnTo>
                    <a:pt x="2642" y="799"/>
                  </a:lnTo>
                  <a:lnTo>
                    <a:pt x="2563" y="822"/>
                  </a:lnTo>
                  <a:lnTo>
                    <a:pt x="2482" y="844"/>
                  </a:lnTo>
                  <a:lnTo>
                    <a:pt x="2398" y="863"/>
                  </a:lnTo>
                  <a:lnTo>
                    <a:pt x="2311" y="881"/>
                  </a:lnTo>
                  <a:lnTo>
                    <a:pt x="2224" y="896"/>
                  </a:lnTo>
                  <a:lnTo>
                    <a:pt x="2134" y="909"/>
                  </a:lnTo>
                  <a:lnTo>
                    <a:pt x="2042" y="921"/>
                  </a:lnTo>
                  <a:lnTo>
                    <a:pt x="1950" y="930"/>
                  </a:lnTo>
                  <a:lnTo>
                    <a:pt x="1858" y="938"/>
                  </a:lnTo>
                  <a:lnTo>
                    <a:pt x="1765" y="944"/>
                  </a:lnTo>
                  <a:lnTo>
                    <a:pt x="1672" y="948"/>
                  </a:lnTo>
                  <a:lnTo>
                    <a:pt x="1580" y="951"/>
                  </a:lnTo>
                  <a:lnTo>
                    <a:pt x="1488" y="951"/>
                  </a:lnTo>
                  <a:lnTo>
                    <a:pt x="1397" y="951"/>
                  </a:lnTo>
                  <a:lnTo>
                    <a:pt x="1305" y="948"/>
                  </a:lnTo>
                  <a:lnTo>
                    <a:pt x="1212" y="944"/>
                  </a:lnTo>
                  <a:lnTo>
                    <a:pt x="1119" y="938"/>
                  </a:lnTo>
                  <a:lnTo>
                    <a:pt x="1027" y="930"/>
                  </a:lnTo>
                  <a:lnTo>
                    <a:pt x="935" y="921"/>
                  </a:lnTo>
                  <a:lnTo>
                    <a:pt x="843" y="909"/>
                  </a:lnTo>
                  <a:lnTo>
                    <a:pt x="753" y="896"/>
                  </a:lnTo>
                  <a:lnTo>
                    <a:pt x="666" y="881"/>
                  </a:lnTo>
                  <a:lnTo>
                    <a:pt x="579" y="863"/>
                  </a:lnTo>
                  <a:lnTo>
                    <a:pt x="495" y="844"/>
                  </a:lnTo>
                  <a:lnTo>
                    <a:pt x="414" y="822"/>
                  </a:lnTo>
                  <a:lnTo>
                    <a:pt x="335" y="799"/>
                  </a:lnTo>
                  <a:lnTo>
                    <a:pt x="261" y="774"/>
                  </a:lnTo>
                  <a:lnTo>
                    <a:pt x="190" y="745"/>
                  </a:lnTo>
                  <a:lnTo>
                    <a:pt x="121" y="715"/>
                  </a:lnTo>
                  <a:lnTo>
                    <a:pt x="59" y="682"/>
                  </a:lnTo>
                  <a:lnTo>
                    <a:pt x="0" y="647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100000">
                  <a:srgbClr val="FED82B"/>
                </a:gs>
                <a:gs pos="0">
                  <a:srgbClr val="EFAD00"/>
                </a:gs>
              </a:gsLst>
              <a:lin ang="0" scaled="1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ＭＳ Ｐゴシック"/>
                <a:cs typeface="+mn-cs"/>
              </a:endParaRPr>
            </a:p>
          </p:txBody>
        </p:sp>
        <p:grpSp>
          <p:nvGrpSpPr>
            <p:cNvPr id="72" name="Group 358">
              <a:extLst>
                <a:ext uri="{FF2B5EF4-FFF2-40B4-BE49-F238E27FC236}">
                  <a16:creationId xmlns:a16="http://schemas.microsoft.com/office/drawing/2014/main" id="{66EB1EDD-E378-48C9-B995-BDA799435C87}"/>
                </a:ext>
              </a:extLst>
            </p:cNvPr>
            <p:cNvGrpSpPr/>
            <p:nvPr/>
          </p:nvGrpSpPr>
          <p:grpSpPr>
            <a:xfrm>
              <a:off x="6951139" y="4797120"/>
              <a:ext cx="1031605" cy="1125550"/>
              <a:chOff x="749839" y="3008091"/>
              <a:chExt cx="1033728" cy="1127867"/>
            </a:xfrm>
          </p:grpSpPr>
          <p:sp>
            <p:nvSpPr>
              <p:cNvPr id="73" name="Freeform 359">
                <a:extLst>
                  <a:ext uri="{FF2B5EF4-FFF2-40B4-BE49-F238E27FC236}">
                    <a16:creationId xmlns:a16="http://schemas.microsoft.com/office/drawing/2014/main" id="{A591AFAF-E70B-4F87-A1B9-5FEADCD6E3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9839" y="3509566"/>
                <a:ext cx="1033728" cy="626392"/>
              </a:xfrm>
              <a:custGeom>
                <a:avLst/>
                <a:gdLst>
                  <a:gd name="T0" fmla="*/ 1428 w 2857"/>
                  <a:gd name="T1" fmla="*/ 0 h 1727"/>
                  <a:gd name="T2" fmla="*/ 1450 w 2857"/>
                  <a:gd name="T3" fmla="*/ 1 h 1727"/>
                  <a:gd name="T4" fmla="*/ 1469 w 2857"/>
                  <a:gd name="T5" fmla="*/ 6 h 1727"/>
                  <a:gd name="T6" fmla="*/ 1486 w 2857"/>
                  <a:gd name="T7" fmla="*/ 13 h 1727"/>
                  <a:gd name="T8" fmla="*/ 2826 w 2857"/>
                  <a:gd name="T9" fmla="*/ 817 h 1727"/>
                  <a:gd name="T10" fmla="*/ 2844 w 2857"/>
                  <a:gd name="T11" fmla="*/ 831 h 1727"/>
                  <a:gd name="T12" fmla="*/ 2853 w 2857"/>
                  <a:gd name="T13" fmla="*/ 846 h 1727"/>
                  <a:gd name="T14" fmla="*/ 2857 w 2857"/>
                  <a:gd name="T15" fmla="*/ 863 h 1727"/>
                  <a:gd name="T16" fmla="*/ 2853 w 2857"/>
                  <a:gd name="T17" fmla="*/ 880 h 1727"/>
                  <a:gd name="T18" fmla="*/ 2844 w 2857"/>
                  <a:gd name="T19" fmla="*/ 895 h 1727"/>
                  <a:gd name="T20" fmla="*/ 2826 w 2857"/>
                  <a:gd name="T21" fmla="*/ 909 h 1727"/>
                  <a:gd name="T22" fmla="*/ 1486 w 2857"/>
                  <a:gd name="T23" fmla="*/ 1713 h 1727"/>
                  <a:gd name="T24" fmla="*/ 1469 w 2857"/>
                  <a:gd name="T25" fmla="*/ 1721 h 1727"/>
                  <a:gd name="T26" fmla="*/ 1450 w 2857"/>
                  <a:gd name="T27" fmla="*/ 1724 h 1727"/>
                  <a:gd name="T28" fmla="*/ 1428 w 2857"/>
                  <a:gd name="T29" fmla="*/ 1727 h 1727"/>
                  <a:gd name="T30" fmla="*/ 1407 w 2857"/>
                  <a:gd name="T31" fmla="*/ 1724 h 1727"/>
                  <a:gd name="T32" fmla="*/ 1387 w 2857"/>
                  <a:gd name="T33" fmla="*/ 1721 h 1727"/>
                  <a:gd name="T34" fmla="*/ 1371 w 2857"/>
                  <a:gd name="T35" fmla="*/ 1713 h 1727"/>
                  <a:gd name="T36" fmla="*/ 31 w 2857"/>
                  <a:gd name="T37" fmla="*/ 909 h 1727"/>
                  <a:gd name="T38" fmla="*/ 16 w 2857"/>
                  <a:gd name="T39" fmla="*/ 897 h 1727"/>
                  <a:gd name="T40" fmla="*/ 5 w 2857"/>
                  <a:gd name="T41" fmla="*/ 884 h 1727"/>
                  <a:gd name="T42" fmla="*/ 0 w 2857"/>
                  <a:gd name="T43" fmla="*/ 871 h 1727"/>
                  <a:gd name="T44" fmla="*/ 0 w 2857"/>
                  <a:gd name="T45" fmla="*/ 856 h 1727"/>
                  <a:gd name="T46" fmla="*/ 5 w 2857"/>
                  <a:gd name="T47" fmla="*/ 842 h 1727"/>
                  <a:gd name="T48" fmla="*/ 16 w 2857"/>
                  <a:gd name="T49" fmla="*/ 828 h 1727"/>
                  <a:gd name="T50" fmla="*/ 31 w 2857"/>
                  <a:gd name="T51" fmla="*/ 817 h 1727"/>
                  <a:gd name="T52" fmla="*/ 1371 w 2857"/>
                  <a:gd name="T53" fmla="*/ 13 h 1727"/>
                  <a:gd name="T54" fmla="*/ 1387 w 2857"/>
                  <a:gd name="T55" fmla="*/ 6 h 1727"/>
                  <a:gd name="T56" fmla="*/ 1407 w 2857"/>
                  <a:gd name="T57" fmla="*/ 1 h 1727"/>
                  <a:gd name="T58" fmla="*/ 1428 w 2857"/>
                  <a:gd name="T59" fmla="*/ 0 h 17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857" h="1727">
                    <a:moveTo>
                      <a:pt x="1428" y="0"/>
                    </a:moveTo>
                    <a:lnTo>
                      <a:pt x="1450" y="1"/>
                    </a:lnTo>
                    <a:lnTo>
                      <a:pt x="1469" y="6"/>
                    </a:lnTo>
                    <a:lnTo>
                      <a:pt x="1486" y="13"/>
                    </a:lnTo>
                    <a:lnTo>
                      <a:pt x="2826" y="817"/>
                    </a:lnTo>
                    <a:lnTo>
                      <a:pt x="2844" y="831"/>
                    </a:lnTo>
                    <a:lnTo>
                      <a:pt x="2853" y="846"/>
                    </a:lnTo>
                    <a:lnTo>
                      <a:pt x="2857" y="863"/>
                    </a:lnTo>
                    <a:lnTo>
                      <a:pt x="2853" y="880"/>
                    </a:lnTo>
                    <a:lnTo>
                      <a:pt x="2844" y="895"/>
                    </a:lnTo>
                    <a:lnTo>
                      <a:pt x="2826" y="909"/>
                    </a:lnTo>
                    <a:lnTo>
                      <a:pt x="1486" y="1713"/>
                    </a:lnTo>
                    <a:lnTo>
                      <a:pt x="1469" y="1721"/>
                    </a:lnTo>
                    <a:lnTo>
                      <a:pt x="1450" y="1724"/>
                    </a:lnTo>
                    <a:lnTo>
                      <a:pt x="1428" y="1727"/>
                    </a:lnTo>
                    <a:lnTo>
                      <a:pt x="1407" y="1724"/>
                    </a:lnTo>
                    <a:lnTo>
                      <a:pt x="1387" y="1721"/>
                    </a:lnTo>
                    <a:lnTo>
                      <a:pt x="1371" y="1713"/>
                    </a:lnTo>
                    <a:lnTo>
                      <a:pt x="31" y="909"/>
                    </a:lnTo>
                    <a:lnTo>
                      <a:pt x="16" y="897"/>
                    </a:lnTo>
                    <a:lnTo>
                      <a:pt x="5" y="884"/>
                    </a:lnTo>
                    <a:lnTo>
                      <a:pt x="0" y="871"/>
                    </a:lnTo>
                    <a:lnTo>
                      <a:pt x="0" y="856"/>
                    </a:lnTo>
                    <a:lnTo>
                      <a:pt x="5" y="842"/>
                    </a:lnTo>
                    <a:lnTo>
                      <a:pt x="16" y="828"/>
                    </a:lnTo>
                    <a:lnTo>
                      <a:pt x="31" y="817"/>
                    </a:lnTo>
                    <a:lnTo>
                      <a:pt x="1371" y="13"/>
                    </a:lnTo>
                    <a:lnTo>
                      <a:pt x="1387" y="6"/>
                    </a:lnTo>
                    <a:lnTo>
                      <a:pt x="1407" y="1"/>
                    </a:lnTo>
                    <a:lnTo>
                      <a:pt x="1428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ＭＳ Ｐゴシック"/>
                  <a:cs typeface="ＭＳ Ｐゴシック"/>
                </a:endParaRPr>
              </a:p>
            </p:txBody>
          </p:sp>
          <p:sp>
            <p:nvSpPr>
              <p:cNvPr id="74" name="Freeform 8">
                <a:extLst>
                  <a:ext uri="{FF2B5EF4-FFF2-40B4-BE49-F238E27FC236}">
                    <a16:creationId xmlns:a16="http://schemas.microsoft.com/office/drawing/2014/main" id="{E6C1ACDB-D9EA-42EB-A5EF-1FA5F71D63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2254" y="3556636"/>
                <a:ext cx="888897" cy="532252"/>
              </a:xfrm>
              <a:custGeom>
                <a:avLst/>
                <a:gdLst>
                  <a:gd name="T0" fmla="*/ 1228 w 2455"/>
                  <a:gd name="T1" fmla="*/ 0 h 1473"/>
                  <a:gd name="T2" fmla="*/ 2455 w 2455"/>
                  <a:gd name="T3" fmla="*/ 736 h 1473"/>
                  <a:gd name="T4" fmla="*/ 1228 w 2455"/>
                  <a:gd name="T5" fmla="*/ 1473 h 1473"/>
                  <a:gd name="T6" fmla="*/ 0 w 2455"/>
                  <a:gd name="T7" fmla="*/ 736 h 1473"/>
                  <a:gd name="T8" fmla="*/ 1228 w 2455"/>
                  <a:gd name="T9" fmla="*/ 0 h 14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55" h="1473">
                    <a:moveTo>
                      <a:pt x="1228" y="0"/>
                    </a:moveTo>
                    <a:lnTo>
                      <a:pt x="2455" y="736"/>
                    </a:lnTo>
                    <a:lnTo>
                      <a:pt x="1228" y="1473"/>
                    </a:lnTo>
                    <a:lnTo>
                      <a:pt x="0" y="736"/>
                    </a:lnTo>
                    <a:lnTo>
                      <a:pt x="1228" y="0"/>
                    </a:lnTo>
                    <a:close/>
                  </a:path>
                </a:pathLst>
              </a:custGeom>
              <a:solidFill>
                <a:srgbClr val="EF893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ＭＳ Ｐゴシック"/>
                  <a:cs typeface="ＭＳ Ｐゴシック"/>
                </a:endParaRPr>
              </a:p>
            </p:txBody>
          </p:sp>
          <p:sp>
            <p:nvSpPr>
              <p:cNvPr id="75" name="Freeform 9">
                <a:extLst>
                  <a:ext uri="{FF2B5EF4-FFF2-40B4-BE49-F238E27FC236}">
                    <a16:creationId xmlns:a16="http://schemas.microsoft.com/office/drawing/2014/main" id="{F41BC593-7095-47B7-ABE3-ABBCABD158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0795" y="3766640"/>
                <a:ext cx="412767" cy="188280"/>
              </a:xfrm>
              <a:custGeom>
                <a:avLst/>
                <a:gdLst>
                  <a:gd name="T0" fmla="*/ 120 w 1142"/>
                  <a:gd name="T1" fmla="*/ 0 h 516"/>
                  <a:gd name="T2" fmla="*/ 247 w 1142"/>
                  <a:gd name="T3" fmla="*/ 27 h 516"/>
                  <a:gd name="T4" fmla="*/ 371 w 1142"/>
                  <a:gd name="T5" fmla="*/ 57 h 516"/>
                  <a:gd name="T6" fmla="*/ 494 w 1142"/>
                  <a:gd name="T7" fmla="*/ 91 h 516"/>
                  <a:gd name="T8" fmla="*/ 611 w 1142"/>
                  <a:gd name="T9" fmla="*/ 129 h 516"/>
                  <a:gd name="T10" fmla="*/ 726 w 1142"/>
                  <a:gd name="T11" fmla="*/ 172 h 516"/>
                  <a:gd name="T12" fmla="*/ 836 w 1142"/>
                  <a:gd name="T13" fmla="*/ 219 h 516"/>
                  <a:gd name="T14" fmla="*/ 942 w 1142"/>
                  <a:gd name="T15" fmla="*/ 268 h 516"/>
                  <a:gd name="T16" fmla="*/ 1045 w 1142"/>
                  <a:gd name="T17" fmla="*/ 323 h 516"/>
                  <a:gd name="T18" fmla="*/ 1142 w 1142"/>
                  <a:gd name="T19" fmla="*/ 380 h 516"/>
                  <a:gd name="T20" fmla="*/ 914 w 1142"/>
                  <a:gd name="T21" fmla="*/ 516 h 516"/>
                  <a:gd name="T22" fmla="*/ 814 w 1142"/>
                  <a:gd name="T23" fmla="*/ 464 h 516"/>
                  <a:gd name="T24" fmla="*/ 709 w 1142"/>
                  <a:gd name="T25" fmla="*/ 416 h 516"/>
                  <a:gd name="T26" fmla="*/ 600 w 1142"/>
                  <a:gd name="T27" fmla="*/ 372 h 516"/>
                  <a:gd name="T28" fmla="*/ 487 w 1142"/>
                  <a:gd name="T29" fmla="*/ 331 h 516"/>
                  <a:gd name="T30" fmla="*/ 370 w 1142"/>
                  <a:gd name="T31" fmla="*/ 295 h 516"/>
                  <a:gd name="T32" fmla="*/ 251 w 1142"/>
                  <a:gd name="T33" fmla="*/ 264 h 516"/>
                  <a:gd name="T34" fmla="*/ 127 w 1142"/>
                  <a:gd name="T35" fmla="*/ 236 h 516"/>
                  <a:gd name="T36" fmla="*/ 0 w 1142"/>
                  <a:gd name="T37" fmla="*/ 213 h 516"/>
                  <a:gd name="T38" fmla="*/ 34 w 1142"/>
                  <a:gd name="T39" fmla="*/ 109 h 516"/>
                  <a:gd name="T40" fmla="*/ 120 w 1142"/>
                  <a:gd name="T41" fmla="*/ 0 h 5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142" h="516">
                    <a:moveTo>
                      <a:pt x="120" y="0"/>
                    </a:moveTo>
                    <a:lnTo>
                      <a:pt x="247" y="27"/>
                    </a:lnTo>
                    <a:lnTo>
                      <a:pt x="371" y="57"/>
                    </a:lnTo>
                    <a:lnTo>
                      <a:pt x="494" y="91"/>
                    </a:lnTo>
                    <a:lnTo>
                      <a:pt x="611" y="129"/>
                    </a:lnTo>
                    <a:lnTo>
                      <a:pt x="726" y="172"/>
                    </a:lnTo>
                    <a:lnTo>
                      <a:pt x="836" y="219"/>
                    </a:lnTo>
                    <a:lnTo>
                      <a:pt x="942" y="268"/>
                    </a:lnTo>
                    <a:lnTo>
                      <a:pt x="1045" y="323"/>
                    </a:lnTo>
                    <a:lnTo>
                      <a:pt x="1142" y="380"/>
                    </a:lnTo>
                    <a:lnTo>
                      <a:pt x="914" y="516"/>
                    </a:lnTo>
                    <a:lnTo>
                      <a:pt x="814" y="464"/>
                    </a:lnTo>
                    <a:lnTo>
                      <a:pt x="709" y="416"/>
                    </a:lnTo>
                    <a:lnTo>
                      <a:pt x="600" y="372"/>
                    </a:lnTo>
                    <a:lnTo>
                      <a:pt x="487" y="331"/>
                    </a:lnTo>
                    <a:lnTo>
                      <a:pt x="370" y="295"/>
                    </a:lnTo>
                    <a:lnTo>
                      <a:pt x="251" y="264"/>
                    </a:lnTo>
                    <a:lnTo>
                      <a:pt x="127" y="236"/>
                    </a:lnTo>
                    <a:lnTo>
                      <a:pt x="0" y="213"/>
                    </a:lnTo>
                    <a:lnTo>
                      <a:pt x="34" y="109"/>
                    </a:lnTo>
                    <a:lnTo>
                      <a:pt x="120" y="0"/>
                    </a:lnTo>
                    <a:close/>
                  </a:path>
                </a:pathLst>
              </a:custGeom>
              <a:solidFill>
                <a:srgbClr val="F6DA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ＭＳ Ｐゴシック"/>
                  <a:cs typeface="ＭＳ Ｐゴシック"/>
                </a:endParaRPr>
              </a:p>
            </p:txBody>
          </p:sp>
          <p:sp>
            <p:nvSpPr>
              <p:cNvPr id="76" name="Freeform 10">
                <a:extLst>
                  <a:ext uri="{FF2B5EF4-FFF2-40B4-BE49-F238E27FC236}">
                    <a16:creationId xmlns:a16="http://schemas.microsoft.com/office/drawing/2014/main" id="{2916C239-45DE-40CB-A899-077233434E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9928" y="3712329"/>
                <a:ext cx="749497" cy="226298"/>
              </a:xfrm>
              <a:custGeom>
                <a:avLst/>
                <a:gdLst>
                  <a:gd name="T0" fmla="*/ 1597 w 2073"/>
                  <a:gd name="T1" fmla="*/ 0 h 626"/>
                  <a:gd name="T2" fmla="*/ 1626 w 2073"/>
                  <a:gd name="T3" fmla="*/ 1 h 626"/>
                  <a:gd name="T4" fmla="*/ 2073 w 2073"/>
                  <a:gd name="T5" fmla="*/ 270 h 626"/>
                  <a:gd name="T6" fmla="*/ 1957 w 2073"/>
                  <a:gd name="T7" fmla="*/ 251 h 626"/>
                  <a:gd name="T8" fmla="*/ 1840 w 2073"/>
                  <a:gd name="T9" fmla="*/ 239 h 626"/>
                  <a:gd name="T10" fmla="*/ 1719 w 2073"/>
                  <a:gd name="T11" fmla="*/ 231 h 626"/>
                  <a:gd name="T12" fmla="*/ 1597 w 2073"/>
                  <a:gd name="T13" fmla="*/ 228 h 626"/>
                  <a:gd name="T14" fmla="*/ 1473 w 2073"/>
                  <a:gd name="T15" fmla="*/ 231 h 626"/>
                  <a:gd name="T16" fmla="*/ 1350 w 2073"/>
                  <a:gd name="T17" fmla="*/ 239 h 626"/>
                  <a:gd name="T18" fmla="*/ 1229 w 2073"/>
                  <a:gd name="T19" fmla="*/ 253 h 626"/>
                  <a:gd name="T20" fmla="*/ 1112 w 2073"/>
                  <a:gd name="T21" fmla="*/ 271 h 626"/>
                  <a:gd name="T22" fmla="*/ 997 w 2073"/>
                  <a:gd name="T23" fmla="*/ 294 h 626"/>
                  <a:gd name="T24" fmla="*/ 885 w 2073"/>
                  <a:gd name="T25" fmla="*/ 322 h 626"/>
                  <a:gd name="T26" fmla="*/ 776 w 2073"/>
                  <a:gd name="T27" fmla="*/ 353 h 626"/>
                  <a:gd name="T28" fmla="*/ 671 w 2073"/>
                  <a:gd name="T29" fmla="*/ 389 h 626"/>
                  <a:gd name="T30" fmla="*/ 571 w 2073"/>
                  <a:gd name="T31" fmla="*/ 429 h 626"/>
                  <a:gd name="T32" fmla="*/ 474 w 2073"/>
                  <a:gd name="T33" fmla="*/ 473 h 626"/>
                  <a:gd name="T34" fmla="*/ 382 w 2073"/>
                  <a:gd name="T35" fmla="*/ 521 h 626"/>
                  <a:gd name="T36" fmla="*/ 295 w 2073"/>
                  <a:gd name="T37" fmla="*/ 572 h 626"/>
                  <a:gd name="T38" fmla="*/ 213 w 2073"/>
                  <a:gd name="T39" fmla="*/ 626 h 626"/>
                  <a:gd name="T40" fmla="*/ 0 w 2073"/>
                  <a:gd name="T41" fmla="*/ 498 h 626"/>
                  <a:gd name="T42" fmla="*/ 84 w 2073"/>
                  <a:gd name="T43" fmla="*/ 434 h 626"/>
                  <a:gd name="T44" fmla="*/ 175 w 2073"/>
                  <a:gd name="T45" fmla="*/ 375 h 626"/>
                  <a:gd name="T46" fmla="*/ 271 w 2073"/>
                  <a:gd name="T47" fmla="*/ 318 h 626"/>
                  <a:gd name="T48" fmla="*/ 371 w 2073"/>
                  <a:gd name="T49" fmla="*/ 266 h 626"/>
                  <a:gd name="T50" fmla="*/ 476 w 2073"/>
                  <a:gd name="T51" fmla="*/ 219 h 626"/>
                  <a:gd name="T52" fmla="*/ 587 w 2073"/>
                  <a:gd name="T53" fmla="*/ 174 h 626"/>
                  <a:gd name="T54" fmla="*/ 701 w 2073"/>
                  <a:gd name="T55" fmla="*/ 135 h 626"/>
                  <a:gd name="T56" fmla="*/ 820 w 2073"/>
                  <a:gd name="T57" fmla="*/ 100 h 626"/>
                  <a:gd name="T58" fmla="*/ 942 w 2073"/>
                  <a:gd name="T59" fmla="*/ 70 h 626"/>
                  <a:gd name="T60" fmla="*/ 1067 w 2073"/>
                  <a:gd name="T61" fmla="*/ 46 h 626"/>
                  <a:gd name="T62" fmla="*/ 1196 w 2073"/>
                  <a:gd name="T63" fmla="*/ 27 h 626"/>
                  <a:gd name="T64" fmla="*/ 1327 w 2073"/>
                  <a:gd name="T65" fmla="*/ 12 h 626"/>
                  <a:gd name="T66" fmla="*/ 1460 w 2073"/>
                  <a:gd name="T67" fmla="*/ 4 h 626"/>
                  <a:gd name="T68" fmla="*/ 1597 w 2073"/>
                  <a:gd name="T69" fmla="*/ 0 h 6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073" h="626">
                    <a:moveTo>
                      <a:pt x="1597" y="0"/>
                    </a:moveTo>
                    <a:lnTo>
                      <a:pt x="1626" y="1"/>
                    </a:lnTo>
                    <a:lnTo>
                      <a:pt x="2073" y="270"/>
                    </a:lnTo>
                    <a:lnTo>
                      <a:pt x="1957" y="251"/>
                    </a:lnTo>
                    <a:lnTo>
                      <a:pt x="1840" y="239"/>
                    </a:lnTo>
                    <a:lnTo>
                      <a:pt x="1719" y="231"/>
                    </a:lnTo>
                    <a:lnTo>
                      <a:pt x="1597" y="228"/>
                    </a:lnTo>
                    <a:lnTo>
                      <a:pt x="1473" y="231"/>
                    </a:lnTo>
                    <a:lnTo>
                      <a:pt x="1350" y="239"/>
                    </a:lnTo>
                    <a:lnTo>
                      <a:pt x="1229" y="253"/>
                    </a:lnTo>
                    <a:lnTo>
                      <a:pt x="1112" y="271"/>
                    </a:lnTo>
                    <a:lnTo>
                      <a:pt x="997" y="294"/>
                    </a:lnTo>
                    <a:lnTo>
                      <a:pt x="885" y="322"/>
                    </a:lnTo>
                    <a:lnTo>
                      <a:pt x="776" y="353"/>
                    </a:lnTo>
                    <a:lnTo>
                      <a:pt x="671" y="389"/>
                    </a:lnTo>
                    <a:lnTo>
                      <a:pt x="571" y="429"/>
                    </a:lnTo>
                    <a:lnTo>
                      <a:pt x="474" y="473"/>
                    </a:lnTo>
                    <a:lnTo>
                      <a:pt x="382" y="521"/>
                    </a:lnTo>
                    <a:lnTo>
                      <a:pt x="295" y="572"/>
                    </a:lnTo>
                    <a:lnTo>
                      <a:pt x="213" y="626"/>
                    </a:lnTo>
                    <a:lnTo>
                      <a:pt x="0" y="498"/>
                    </a:lnTo>
                    <a:lnTo>
                      <a:pt x="84" y="434"/>
                    </a:lnTo>
                    <a:lnTo>
                      <a:pt x="175" y="375"/>
                    </a:lnTo>
                    <a:lnTo>
                      <a:pt x="271" y="318"/>
                    </a:lnTo>
                    <a:lnTo>
                      <a:pt x="371" y="266"/>
                    </a:lnTo>
                    <a:lnTo>
                      <a:pt x="476" y="219"/>
                    </a:lnTo>
                    <a:lnTo>
                      <a:pt x="587" y="174"/>
                    </a:lnTo>
                    <a:lnTo>
                      <a:pt x="701" y="135"/>
                    </a:lnTo>
                    <a:lnTo>
                      <a:pt x="820" y="100"/>
                    </a:lnTo>
                    <a:lnTo>
                      <a:pt x="942" y="70"/>
                    </a:lnTo>
                    <a:lnTo>
                      <a:pt x="1067" y="46"/>
                    </a:lnTo>
                    <a:lnTo>
                      <a:pt x="1196" y="27"/>
                    </a:lnTo>
                    <a:lnTo>
                      <a:pt x="1327" y="12"/>
                    </a:lnTo>
                    <a:lnTo>
                      <a:pt x="1460" y="4"/>
                    </a:lnTo>
                    <a:lnTo>
                      <a:pt x="1597" y="0"/>
                    </a:lnTo>
                    <a:close/>
                  </a:path>
                </a:pathLst>
              </a:custGeom>
              <a:solidFill>
                <a:srgbClr val="F6DA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ＭＳ Ｐゴシック"/>
                  <a:cs typeface="ＭＳ Ｐゴシック"/>
                </a:endParaRPr>
              </a:p>
            </p:txBody>
          </p:sp>
          <p:sp>
            <p:nvSpPr>
              <p:cNvPr id="77" name="Freeform 11">
                <a:extLst>
                  <a:ext uri="{FF2B5EF4-FFF2-40B4-BE49-F238E27FC236}">
                    <a16:creationId xmlns:a16="http://schemas.microsoft.com/office/drawing/2014/main" id="{CDD2CF08-F688-4018-8F1B-9C5D2E9736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9839" y="3259733"/>
                <a:ext cx="1033728" cy="624582"/>
              </a:xfrm>
              <a:custGeom>
                <a:avLst/>
                <a:gdLst>
                  <a:gd name="T0" fmla="*/ 1428 w 2857"/>
                  <a:gd name="T1" fmla="*/ 0 h 1726"/>
                  <a:gd name="T2" fmla="*/ 1450 w 2857"/>
                  <a:gd name="T3" fmla="*/ 2 h 1726"/>
                  <a:gd name="T4" fmla="*/ 1469 w 2857"/>
                  <a:gd name="T5" fmla="*/ 6 h 1726"/>
                  <a:gd name="T6" fmla="*/ 1486 w 2857"/>
                  <a:gd name="T7" fmla="*/ 14 h 1726"/>
                  <a:gd name="T8" fmla="*/ 2826 w 2857"/>
                  <a:gd name="T9" fmla="*/ 816 h 1726"/>
                  <a:gd name="T10" fmla="*/ 2844 w 2857"/>
                  <a:gd name="T11" fmla="*/ 831 h 1726"/>
                  <a:gd name="T12" fmla="*/ 2853 w 2857"/>
                  <a:gd name="T13" fmla="*/ 847 h 1726"/>
                  <a:gd name="T14" fmla="*/ 2857 w 2857"/>
                  <a:gd name="T15" fmla="*/ 864 h 1726"/>
                  <a:gd name="T16" fmla="*/ 2853 w 2857"/>
                  <a:gd name="T17" fmla="*/ 879 h 1726"/>
                  <a:gd name="T18" fmla="*/ 2844 w 2857"/>
                  <a:gd name="T19" fmla="*/ 895 h 1726"/>
                  <a:gd name="T20" fmla="*/ 2826 w 2857"/>
                  <a:gd name="T21" fmla="*/ 910 h 1726"/>
                  <a:gd name="T22" fmla="*/ 1486 w 2857"/>
                  <a:gd name="T23" fmla="*/ 1712 h 1726"/>
                  <a:gd name="T24" fmla="*/ 1469 w 2857"/>
                  <a:gd name="T25" fmla="*/ 1721 h 1726"/>
                  <a:gd name="T26" fmla="*/ 1450 w 2857"/>
                  <a:gd name="T27" fmla="*/ 1724 h 1726"/>
                  <a:gd name="T28" fmla="*/ 1428 w 2857"/>
                  <a:gd name="T29" fmla="*/ 1726 h 1726"/>
                  <a:gd name="T30" fmla="*/ 1407 w 2857"/>
                  <a:gd name="T31" fmla="*/ 1724 h 1726"/>
                  <a:gd name="T32" fmla="*/ 1387 w 2857"/>
                  <a:gd name="T33" fmla="*/ 1721 h 1726"/>
                  <a:gd name="T34" fmla="*/ 1371 w 2857"/>
                  <a:gd name="T35" fmla="*/ 1712 h 1726"/>
                  <a:gd name="T36" fmla="*/ 31 w 2857"/>
                  <a:gd name="T37" fmla="*/ 910 h 1726"/>
                  <a:gd name="T38" fmla="*/ 16 w 2857"/>
                  <a:gd name="T39" fmla="*/ 897 h 1726"/>
                  <a:gd name="T40" fmla="*/ 5 w 2857"/>
                  <a:gd name="T41" fmla="*/ 884 h 1726"/>
                  <a:gd name="T42" fmla="*/ 0 w 2857"/>
                  <a:gd name="T43" fmla="*/ 870 h 1726"/>
                  <a:gd name="T44" fmla="*/ 0 w 2857"/>
                  <a:gd name="T45" fmla="*/ 856 h 1726"/>
                  <a:gd name="T46" fmla="*/ 5 w 2857"/>
                  <a:gd name="T47" fmla="*/ 842 h 1726"/>
                  <a:gd name="T48" fmla="*/ 16 w 2857"/>
                  <a:gd name="T49" fmla="*/ 829 h 1726"/>
                  <a:gd name="T50" fmla="*/ 31 w 2857"/>
                  <a:gd name="T51" fmla="*/ 816 h 1726"/>
                  <a:gd name="T52" fmla="*/ 1371 w 2857"/>
                  <a:gd name="T53" fmla="*/ 14 h 1726"/>
                  <a:gd name="T54" fmla="*/ 1387 w 2857"/>
                  <a:gd name="T55" fmla="*/ 6 h 1726"/>
                  <a:gd name="T56" fmla="*/ 1407 w 2857"/>
                  <a:gd name="T57" fmla="*/ 2 h 1726"/>
                  <a:gd name="T58" fmla="*/ 1428 w 2857"/>
                  <a:gd name="T59" fmla="*/ 0 h 17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857" h="1726">
                    <a:moveTo>
                      <a:pt x="1428" y="0"/>
                    </a:moveTo>
                    <a:lnTo>
                      <a:pt x="1450" y="2"/>
                    </a:lnTo>
                    <a:lnTo>
                      <a:pt x="1469" y="6"/>
                    </a:lnTo>
                    <a:lnTo>
                      <a:pt x="1486" y="14"/>
                    </a:lnTo>
                    <a:lnTo>
                      <a:pt x="2826" y="816"/>
                    </a:lnTo>
                    <a:lnTo>
                      <a:pt x="2844" y="831"/>
                    </a:lnTo>
                    <a:lnTo>
                      <a:pt x="2853" y="847"/>
                    </a:lnTo>
                    <a:lnTo>
                      <a:pt x="2857" y="864"/>
                    </a:lnTo>
                    <a:lnTo>
                      <a:pt x="2853" y="879"/>
                    </a:lnTo>
                    <a:lnTo>
                      <a:pt x="2844" y="895"/>
                    </a:lnTo>
                    <a:lnTo>
                      <a:pt x="2826" y="910"/>
                    </a:lnTo>
                    <a:lnTo>
                      <a:pt x="1486" y="1712"/>
                    </a:lnTo>
                    <a:lnTo>
                      <a:pt x="1469" y="1721"/>
                    </a:lnTo>
                    <a:lnTo>
                      <a:pt x="1450" y="1724"/>
                    </a:lnTo>
                    <a:lnTo>
                      <a:pt x="1428" y="1726"/>
                    </a:lnTo>
                    <a:lnTo>
                      <a:pt x="1407" y="1724"/>
                    </a:lnTo>
                    <a:lnTo>
                      <a:pt x="1387" y="1721"/>
                    </a:lnTo>
                    <a:lnTo>
                      <a:pt x="1371" y="1712"/>
                    </a:lnTo>
                    <a:lnTo>
                      <a:pt x="31" y="910"/>
                    </a:lnTo>
                    <a:lnTo>
                      <a:pt x="16" y="897"/>
                    </a:lnTo>
                    <a:lnTo>
                      <a:pt x="5" y="884"/>
                    </a:lnTo>
                    <a:lnTo>
                      <a:pt x="0" y="870"/>
                    </a:lnTo>
                    <a:lnTo>
                      <a:pt x="0" y="856"/>
                    </a:lnTo>
                    <a:lnTo>
                      <a:pt x="5" y="842"/>
                    </a:lnTo>
                    <a:lnTo>
                      <a:pt x="16" y="829"/>
                    </a:lnTo>
                    <a:lnTo>
                      <a:pt x="31" y="816"/>
                    </a:lnTo>
                    <a:lnTo>
                      <a:pt x="1371" y="14"/>
                    </a:lnTo>
                    <a:lnTo>
                      <a:pt x="1387" y="6"/>
                    </a:lnTo>
                    <a:lnTo>
                      <a:pt x="1407" y="2"/>
                    </a:lnTo>
                    <a:lnTo>
                      <a:pt x="1428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ＭＳ Ｐゴシック"/>
                  <a:cs typeface="ＭＳ Ｐゴシック"/>
                </a:endParaRPr>
              </a:p>
            </p:txBody>
          </p:sp>
          <p:sp>
            <p:nvSpPr>
              <p:cNvPr id="78" name="Freeform 12">
                <a:extLst>
                  <a:ext uri="{FF2B5EF4-FFF2-40B4-BE49-F238E27FC236}">
                    <a16:creationId xmlns:a16="http://schemas.microsoft.com/office/drawing/2014/main" id="{2DD147D1-5EFF-4D4B-826F-CB5B036623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2254" y="3304994"/>
                <a:ext cx="888897" cy="534063"/>
              </a:xfrm>
              <a:custGeom>
                <a:avLst/>
                <a:gdLst>
                  <a:gd name="T0" fmla="*/ 1228 w 2455"/>
                  <a:gd name="T1" fmla="*/ 0 h 1474"/>
                  <a:gd name="T2" fmla="*/ 2455 w 2455"/>
                  <a:gd name="T3" fmla="*/ 736 h 1474"/>
                  <a:gd name="T4" fmla="*/ 1228 w 2455"/>
                  <a:gd name="T5" fmla="*/ 1474 h 1474"/>
                  <a:gd name="T6" fmla="*/ 0 w 2455"/>
                  <a:gd name="T7" fmla="*/ 736 h 1474"/>
                  <a:gd name="T8" fmla="*/ 1228 w 2455"/>
                  <a:gd name="T9" fmla="*/ 0 h 1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55" h="1474">
                    <a:moveTo>
                      <a:pt x="1228" y="0"/>
                    </a:moveTo>
                    <a:lnTo>
                      <a:pt x="2455" y="736"/>
                    </a:lnTo>
                    <a:lnTo>
                      <a:pt x="1228" y="1474"/>
                    </a:lnTo>
                    <a:lnTo>
                      <a:pt x="0" y="736"/>
                    </a:lnTo>
                    <a:lnTo>
                      <a:pt x="1228" y="0"/>
                    </a:lnTo>
                    <a:close/>
                  </a:path>
                </a:pathLst>
              </a:custGeom>
              <a:solidFill>
                <a:srgbClr val="AAD04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ＭＳ Ｐゴシック"/>
                  <a:cs typeface="ＭＳ Ｐゴシック"/>
                </a:endParaRPr>
              </a:p>
            </p:txBody>
          </p:sp>
          <p:sp>
            <p:nvSpPr>
              <p:cNvPr id="79" name="Freeform 13">
                <a:extLst>
                  <a:ext uri="{FF2B5EF4-FFF2-40B4-BE49-F238E27FC236}">
                    <a16:creationId xmlns:a16="http://schemas.microsoft.com/office/drawing/2014/main" id="{91FFE502-F977-4163-8BF7-0AF69A1054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7428" y="3343011"/>
                <a:ext cx="552167" cy="333110"/>
              </a:xfrm>
              <a:custGeom>
                <a:avLst/>
                <a:gdLst>
                  <a:gd name="T0" fmla="*/ 1227 w 1528"/>
                  <a:gd name="T1" fmla="*/ 0 h 916"/>
                  <a:gd name="T2" fmla="*/ 1528 w 1528"/>
                  <a:gd name="T3" fmla="*/ 180 h 916"/>
                  <a:gd name="T4" fmla="*/ 299 w 1528"/>
                  <a:gd name="T5" fmla="*/ 916 h 916"/>
                  <a:gd name="T6" fmla="*/ 0 w 1528"/>
                  <a:gd name="T7" fmla="*/ 736 h 916"/>
                  <a:gd name="T8" fmla="*/ 1227 w 1528"/>
                  <a:gd name="T9" fmla="*/ 0 h 9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28" h="916">
                    <a:moveTo>
                      <a:pt x="1227" y="0"/>
                    </a:moveTo>
                    <a:lnTo>
                      <a:pt x="1528" y="180"/>
                    </a:lnTo>
                    <a:lnTo>
                      <a:pt x="299" y="916"/>
                    </a:lnTo>
                    <a:lnTo>
                      <a:pt x="0" y="736"/>
                    </a:lnTo>
                    <a:lnTo>
                      <a:pt x="1227" y="0"/>
                    </a:lnTo>
                    <a:close/>
                  </a:path>
                </a:pathLst>
              </a:custGeom>
              <a:solidFill>
                <a:srgbClr val="4BA63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ＭＳ Ｐゴシック"/>
                  <a:cs typeface="ＭＳ Ｐゴシック"/>
                </a:endParaRPr>
              </a:p>
            </p:txBody>
          </p:sp>
          <p:sp>
            <p:nvSpPr>
              <p:cNvPr id="80" name="Freeform 14">
                <a:extLst>
                  <a:ext uri="{FF2B5EF4-FFF2-40B4-BE49-F238E27FC236}">
                    <a16:creationId xmlns:a16="http://schemas.microsoft.com/office/drawing/2014/main" id="{85588F85-5F15-49D0-8A57-0531B519B3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53983" y="3440772"/>
                <a:ext cx="546735" cy="334921"/>
              </a:xfrm>
              <a:custGeom>
                <a:avLst/>
                <a:gdLst>
                  <a:gd name="T0" fmla="*/ 1213 w 1513"/>
                  <a:gd name="T1" fmla="*/ 0 h 923"/>
                  <a:gd name="T2" fmla="*/ 1513 w 1513"/>
                  <a:gd name="T3" fmla="*/ 180 h 923"/>
                  <a:gd name="T4" fmla="*/ 295 w 1513"/>
                  <a:gd name="T5" fmla="*/ 923 h 923"/>
                  <a:gd name="T6" fmla="*/ 0 w 1513"/>
                  <a:gd name="T7" fmla="*/ 745 h 923"/>
                  <a:gd name="T8" fmla="*/ 1213 w 1513"/>
                  <a:gd name="T9" fmla="*/ 0 h 9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13" h="923">
                    <a:moveTo>
                      <a:pt x="1213" y="0"/>
                    </a:moveTo>
                    <a:lnTo>
                      <a:pt x="1513" y="180"/>
                    </a:lnTo>
                    <a:lnTo>
                      <a:pt x="295" y="923"/>
                    </a:lnTo>
                    <a:lnTo>
                      <a:pt x="0" y="745"/>
                    </a:lnTo>
                    <a:lnTo>
                      <a:pt x="1213" y="0"/>
                    </a:lnTo>
                    <a:close/>
                  </a:path>
                </a:pathLst>
              </a:custGeom>
              <a:solidFill>
                <a:srgbClr val="4BA63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ＭＳ Ｐゴシック"/>
                  <a:cs typeface="ＭＳ Ｐゴシック"/>
                </a:endParaRPr>
              </a:p>
            </p:txBody>
          </p:sp>
          <p:sp>
            <p:nvSpPr>
              <p:cNvPr id="81" name="Freeform 15">
                <a:extLst>
                  <a:ext uri="{FF2B5EF4-FFF2-40B4-BE49-F238E27FC236}">
                    <a16:creationId xmlns:a16="http://schemas.microsoft.com/office/drawing/2014/main" id="{E4DF7A3C-47F0-4417-AAFA-E1646CEEAE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99242" y="3364736"/>
                <a:ext cx="510527" cy="307765"/>
              </a:xfrm>
              <a:custGeom>
                <a:avLst/>
                <a:gdLst>
                  <a:gd name="T0" fmla="*/ 184 w 1412"/>
                  <a:gd name="T1" fmla="*/ 0 h 847"/>
                  <a:gd name="T2" fmla="*/ 1412 w 1412"/>
                  <a:gd name="T3" fmla="*/ 737 h 847"/>
                  <a:gd name="T4" fmla="*/ 1227 w 1412"/>
                  <a:gd name="T5" fmla="*/ 847 h 847"/>
                  <a:gd name="T6" fmla="*/ 0 w 1412"/>
                  <a:gd name="T7" fmla="*/ 111 h 847"/>
                  <a:gd name="T8" fmla="*/ 184 w 1412"/>
                  <a:gd name="T9" fmla="*/ 0 h 8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12" h="847">
                    <a:moveTo>
                      <a:pt x="184" y="0"/>
                    </a:moveTo>
                    <a:lnTo>
                      <a:pt x="1412" y="737"/>
                    </a:lnTo>
                    <a:lnTo>
                      <a:pt x="1227" y="847"/>
                    </a:lnTo>
                    <a:lnTo>
                      <a:pt x="0" y="111"/>
                    </a:lnTo>
                    <a:lnTo>
                      <a:pt x="184" y="0"/>
                    </a:lnTo>
                    <a:close/>
                  </a:path>
                </a:pathLst>
              </a:custGeom>
              <a:solidFill>
                <a:srgbClr val="4BA63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ＭＳ Ｐゴシック"/>
                  <a:cs typeface="ＭＳ Ｐゴシック"/>
                </a:endParaRPr>
              </a:p>
            </p:txBody>
          </p:sp>
          <p:sp>
            <p:nvSpPr>
              <p:cNvPr id="82" name="Freeform 16">
                <a:extLst>
                  <a:ext uri="{FF2B5EF4-FFF2-40B4-BE49-F238E27FC236}">
                    <a16:creationId xmlns:a16="http://schemas.microsoft.com/office/drawing/2014/main" id="{174B8498-580D-4C32-BBB2-1F15FF6C8C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9839" y="3008091"/>
                <a:ext cx="1033728" cy="624582"/>
              </a:xfrm>
              <a:custGeom>
                <a:avLst/>
                <a:gdLst>
                  <a:gd name="T0" fmla="*/ 1428 w 2857"/>
                  <a:gd name="T1" fmla="*/ 0 h 1725"/>
                  <a:gd name="T2" fmla="*/ 1450 w 2857"/>
                  <a:gd name="T3" fmla="*/ 1 h 1725"/>
                  <a:gd name="T4" fmla="*/ 1469 w 2857"/>
                  <a:gd name="T5" fmla="*/ 4 h 1725"/>
                  <a:gd name="T6" fmla="*/ 1486 w 2857"/>
                  <a:gd name="T7" fmla="*/ 12 h 1725"/>
                  <a:gd name="T8" fmla="*/ 2826 w 2857"/>
                  <a:gd name="T9" fmla="*/ 816 h 1725"/>
                  <a:gd name="T10" fmla="*/ 2844 w 2857"/>
                  <a:gd name="T11" fmla="*/ 830 h 1725"/>
                  <a:gd name="T12" fmla="*/ 2853 w 2857"/>
                  <a:gd name="T13" fmla="*/ 846 h 1725"/>
                  <a:gd name="T14" fmla="*/ 2857 w 2857"/>
                  <a:gd name="T15" fmla="*/ 862 h 1725"/>
                  <a:gd name="T16" fmla="*/ 2853 w 2857"/>
                  <a:gd name="T17" fmla="*/ 879 h 1725"/>
                  <a:gd name="T18" fmla="*/ 2844 w 2857"/>
                  <a:gd name="T19" fmla="*/ 894 h 1725"/>
                  <a:gd name="T20" fmla="*/ 2826 w 2857"/>
                  <a:gd name="T21" fmla="*/ 908 h 1725"/>
                  <a:gd name="T22" fmla="*/ 1486 w 2857"/>
                  <a:gd name="T23" fmla="*/ 1712 h 1725"/>
                  <a:gd name="T24" fmla="*/ 1469 w 2857"/>
                  <a:gd name="T25" fmla="*/ 1719 h 1725"/>
                  <a:gd name="T26" fmla="*/ 1450 w 2857"/>
                  <a:gd name="T27" fmla="*/ 1724 h 1725"/>
                  <a:gd name="T28" fmla="*/ 1428 w 2857"/>
                  <a:gd name="T29" fmla="*/ 1725 h 1725"/>
                  <a:gd name="T30" fmla="*/ 1407 w 2857"/>
                  <a:gd name="T31" fmla="*/ 1724 h 1725"/>
                  <a:gd name="T32" fmla="*/ 1387 w 2857"/>
                  <a:gd name="T33" fmla="*/ 1719 h 1725"/>
                  <a:gd name="T34" fmla="*/ 1371 w 2857"/>
                  <a:gd name="T35" fmla="*/ 1712 h 1725"/>
                  <a:gd name="T36" fmla="*/ 31 w 2857"/>
                  <a:gd name="T37" fmla="*/ 908 h 1725"/>
                  <a:gd name="T38" fmla="*/ 16 w 2857"/>
                  <a:gd name="T39" fmla="*/ 897 h 1725"/>
                  <a:gd name="T40" fmla="*/ 5 w 2857"/>
                  <a:gd name="T41" fmla="*/ 883 h 1725"/>
                  <a:gd name="T42" fmla="*/ 0 w 2857"/>
                  <a:gd name="T43" fmla="*/ 869 h 1725"/>
                  <a:gd name="T44" fmla="*/ 0 w 2857"/>
                  <a:gd name="T45" fmla="*/ 854 h 1725"/>
                  <a:gd name="T46" fmla="*/ 5 w 2857"/>
                  <a:gd name="T47" fmla="*/ 841 h 1725"/>
                  <a:gd name="T48" fmla="*/ 16 w 2857"/>
                  <a:gd name="T49" fmla="*/ 828 h 1725"/>
                  <a:gd name="T50" fmla="*/ 31 w 2857"/>
                  <a:gd name="T51" fmla="*/ 816 h 1725"/>
                  <a:gd name="T52" fmla="*/ 1371 w 2857"/>
                  <a:gd name="T53" fmla="*/ 12 h 1725"/>
                  <a:gd name="T54" fmla="*/ 1387 w 2857"/>
                  <a:gd name="T55" fmla="*/ 4 h 1725"/>
                  <a:gd name="T56" fmla="*/ 1407 w 2857"/>
                  <a:gd name="T57" fmla="*/ 1 h 1725"/>
                  <a:gd name="T58" fmla="*/ 1428 w 2857"/>
                  <a:gd name="T59" fmla="*/ 0 h 17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857" h="1725">
                    <a:moveTo>
                      <a:pt x="1428" y="0"/>
                    </a:moveTo>
                    <a:lnTo>
                      <a:pt x="1450" y="1"/>
                    </a:lnTo>
                    <a:lnTo>
                      <a:pt x="1469" y="4"/>
                    </a:lnTo>
                    <a:lnTo>
                      <a:pt x="1486" y="12"/>
                    </a:lnTo>
                    <a:lnTo>
                      <a:pt x="2826" y="816"/>
                    </a:lnTo>
                    <a:lnTo>
                      <a:pt x="2844" y="830"/>
                    </a:lnTo>
                    <a:lnTo>
                      <a:pt x="2853" y="846"/>
                    </a:lnTo>
                    <a:lnTo>
                      <a:pt x="2857" y="862"/>
                    </a:lnTo>
                    <a:lnTo>
                      <a:pt x="2853" y="879"/>
                    </a:lnTo>
                    <a:lnTo>
                      <a:pt x="2844" y="894"/>
                    </a:lnTo>
                    <a:lnTo>
                      <a:pt x="2826" y="908"/>
                    </a:lnTo>
                    <a:lnTo>
                      <a:pt x="1486" y="1712"/>
                    </a:lnTo>
                    <a:lnTo>
                      <a:pt x="1469" y="1719"/>
                    </a:lnTo>
                    <a:lnTo>
                      <a:pt x="1450" y="1724"/>
                    </a:lnTo>
                    <a:lnTo>
                      <a:pt x="1428" y="1725"/>
                    </a:lnTo>
                    <a:lnTo>
                      <a:pt x="1407" y="1724"/>
                    </a:lnTo>
                    <a:lnTo>
                      <a:pt x="1387" y="1719"/>
                    </a:lnTo>
                    <a:lnTo>
                      <a:pt x="1371" y="1712"/>
                    </a:lnTo>
                    <a:lnTo>
                      <a:pt x="31" y="908"/>
                    </a:lnTo>
                    <a:lnTo>
                      <a:pt x="16" y="897"/>
                    </a:lnTo>
                    <a:lnTo>
                      <a:pt x="5" y="883"/>
                    </a:lnTo>
                    <a:lnTo>
                      <a:pt x="0" y="869"/>
                    </a:lnTo>
                    <a:lnTo>
                      <a:pt x="0" y="854"/>
                    </a:lnTo>
                    <a:lnTo>
                      <a:pt x="5" y="841"/>
                    </a:lnTo>
                    <a:lnTo>
                      <a:pt x="16" y="828"/>
                    </a:lnTo>
                    <a:lnTo>
                      <a:pt x="31" y="816"/>
                    </a:lnTo>
                    <a:lnTo>
                      <a:pt x="1371" y="12"/>
                    </a:lnTo>
                    <a:lnTo>
                      <a:pt x="1387" y="4"/>
                    </a:lnTo>
                    <a:lnTo>
                      <a:pt x="1407" y="1"/>
                    </a:lnTo>
                    <a:lnTo>
                      <a:pt x="1428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ＭＳ Ｐゴシック"/>
                  <a:cs typeface="ＭＳ Ｐゴシック"/>
                </a:endParaRPr>
              </a:p>
            </p:txBody>
          </p:sp>
          <p:sp>
            <p:nvSpPr>
              <p:cNvPr id="83" name="Freeform 17">
                <a:extLst>
                  <a:ext uri="{FF2B5EF4-FFF2-40B4-BE49-F238E27FC236}">
                    <a16:creationId xmlns:a16="http://schemas.microsoft.com/office/drawing/2014/main" id="{31181425-1B67-465D-820A-E76473B343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2254" y="3053350"/>
                <a:ext cx="888897" cy="534062"/>
              </a:xfrm>
              <a:custGeom>
                <a:avLst/>
                <a:gdLst>
                  <a:gd name="T0" fmla="*/ 1228 w 2455"/>
                  <a:gd name="T1" fmla="*/ 0 h 1473"/>
                  <a:gd name="T2" fmla="*/ 2455 w 2455"/>
                  <a:gd name="T3" fmla="*/ 737 h 1473"/>
                  <a:gd name="T4" fmla="*/ 1228 w 2455"/>
                  <a:gd name="T5" fmla="*/ 1473 h 1473"/>
                  <a:gd name="T6" fmla="*/ 0 w 2455"/>
                  <a:gd name="T7" fmla="*/ 737 h 1473"/>
                  <a:gd name="T8" fmla="*/ 1228 w 2455"/>
                  <a:gd name="T9" fmla="*/ 0 h 14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55" h="1473">
                    <a:moveTo>
                      <a:pt x="1228" y="0"/>
                    </a:moveTo>
                    <a:lnTo>
                      <a:pt x="2455" y="737"/>
                    </a:lnTo>
                    <a:lnTo>
                      <a:pt x="1228" y="1473"/>
                    </a:lnTo>
                    <a:lnTo>
                      <a:pt x="0" y="737"/>
                    </a:lnTo>
                    <a:lnTo>
                      <a:pt x="1228" y="0"/>
                    </a:lnTo>
                    <a:close/>
                  </a:path>
                </a:pathLst>
              </a:custGeom>
              <a:solidFill>
                <a:srgbClr val="8ED6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ＭＳ Ｐゴシック"/>
                  <a:cs typeface="ＭＳ Ｐゴシック"/>
                </a:endParaRPr>
              </a:p>
            </p:txBody>
          </p:sp>
          <p:sp>
            <p:nvSpPr>
              <p:cNvPr id="84" name="Freeform 18">
                <a:extLst>
                  <a:ext uri="{FF2B5EF4-FFF2-40B4-BE49-F238E27FC236}">
                    <a16:creationId xmlns:a16="http://schemas.microsoft.com/office/drawing/2014/main" id="{16A83E00-0DED-48E6-B6E5-24F0C015D0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0795" y="3053350"/>
                <a:ext cx="550356" cy="459837"/>
              </a:xfrm>
              <a:custGeom>
                <a:avLst/>
                <a:gdLst>
                  <a:gd name="T0" fmla="*/ 290 w 1517"/>
                  <a:gd name="T1" fmla="*/ 0 h 1271"/>
                  <a:gd name="T2" fmla="*/ 1517 w 1517"/>
                  <a:gd name="T3" fmla="*/ 737 h 1271"/>
                  <a:gd name="T4" fmla="*/ 627 w 1517"/>
                  <a:gd name="T5" fmla="*/ 1271 h 1271"/>
                  <a:gd name="T6" fmla="*/ 603 w 1517"/>
                  <a:gd name="T7" fmla="*/ 1241 h 1271"/>
                  <a:gd name="T8" fmla="*/ 586 w 1517"/>
                  <a:gd name="T9" fmla="*/ 1212 h 1271"/>
                  <a:gd name="T10" fmla="*/ 577 w 1517"/>
                  <a:gd name="T11" fmla="*/ 1182 h 1271"/>
                  <a:gd name="T12" fmla="*/ 572 w 1517"/>
                  <a:gd name="T13" fmla="*/ 1151 h 1271"/>
                  <a:gd name="T14" fmla="*/ 572 w 1517"/>
                  <a:gd name="T15" fmla="*/ 1120 h 1271"/>
                  <a:gd name="T16" fmla="*/ 574 w 1517"/>
                  <a:gd name="T17" fmla="*/ 1090 h 1271"/>
                  <a:gd name="T18" fmla="*/ 580 w 1517"/>
                  <a:gd name="T19" fmla="*/ 1058 h 1271"/>
                  <a:gd name="T20" fmla="*/ 587 w 1517"/>
                  <a:gd name="T21" fmla="*/ 1027 h 1271"/>
                  <a:gd name="T22" fmla="*/ 595 w 1517"/>
                  <a:gd name="T23" fmla="*/ 995 h 1271"/>
                  <a:gd name="T24" fmla="*/ 601 w 1517"/>
                  <a:gd name="T25" fmla="*/ 964 h 1271"/>
                  <a:gd name="T26" fmla="*/ 606 w 1517"/>
                  <a:gd name="T27" fmla="*/ 932 h 1271"/>
                  <a:gd name="T28" fmla="*/ 608 w 1517"/>
                  <a:gd name="T29" fmla="*/ 901 h 1271"/>
                  <a:gd name="T30" fmla="*/ 606 w 1517"/>
                  <a:gd name="T31" fmla="*/ 871 h 1271"/>
                  <a:gd name="T32" fmla="*/ 600 w 1517"/>
                  <a:gd name="T33" fmla="*/ 839 h 1271"/>
                  <a:gd name="T34" fmla="*/ 590 w 1517"/>
                  <a:gd name="T35" fmla="*/ 819 h 1271"/>
                  <a:gd name="T36" fmla="*/ 574 w 1517"/>
                  <a:gd name="T37" fmla="*/ 797 h 1271"/>
                  <a:gd name="T38" fmla="*/ 556 w 1517"/>
                  <a:gd name="T39" fmla="*/ 776 h 1271"/>
                  <a:gd name="T40" fmla="*/ 532 w 1517"/>
                  <a:gd name="T41" fmla="*/ 754 h 1271"/>
                  <a:gd name="T42" fmla="*/ 515 w 1517"/>
                  <a:gd name="T43" fmla="*/ 737 h 1271"/>
                  <a:gd name="T44" fmla="*/ 498 w 1517"/>
                  <a:gd name="T45" fmla="*/ 718 h 1271"/>
                  <a:gd name="T46" fmla="*/ 483 w 1517"/>
                  <a:gd name="T47" fmla="*/ 700 h 1271"/>
                  <a:gd name="T48" fmla="*/ 471 w 1517"/>
                  <a:gd name="T49" fmla="*/ 681 h 1271"/>
                  <a:gd name="T50" fmla="*/ 465 w 1517"/>
                  <a:gd name="T51" fmla="*/ 660 h 1271"/>
                  <a:gd name="T52" fmla="*/ 465 w 1517"/>
                  <a:gd name="T53" fmla="*/ 639 h 1271"/>
                  <a:gd name="T54" fmla="*/ 470 w 1517"/>
                  <a:gd name="T55" fmla="*/ 617 h 1271"/>
                  <a:gd name="T56" fmla="*/ 479 w 1517"/>
                  <a:gd name="T57" fmla="*/ 596 h 1271"/>
                  <a:gd name="T58" fmla="*/ 490 w 1517"/>
                  <a:gd name="T59" fmla="*/ 575 h 1271"/>
                  <a:gd name="T60" fmla="*/ 502 w 1517"/>
                  <a:gd name="T61" fmla="*/ 554 h 1271"/>
                  <a:gd name="T62" fmla="*/ 511 w 1517"/>
                  <a:gd name="T63" fmla="*/ 533 h 1271"/>
                  <a:gd name="T64" fmla="*/ 519 w 1517"/>
                  <a:gd name="T65" fmla="*/ 512 h 1271"/>
                  <a:gd name="T66" fmla="*/ 521 w 1517"/>
                  <a:gd name="T67" fmla="*/ 490 h 1271"/>
                  <a:gd name="T68" fmla="*/ 517 w 1517"/>
                  <a:gd name="T69" fmla="*/ 467 h 1271"/>
                  <a:gd name="T70" fmla="*/ 503 w 1517"/>
                  <a:gd name="T71" fmla="*/ 439 h 1271"/>
                  <a:gd name="T72" fmla="*/ 482 w 1517"/>
                  <a:gd name="T73" fmla="*/ 410 h 1271"/>
                  <a:gd name="T74" fmla="*/ 454 w 1517"/>
                  <a:gd name="T75" fmla="*/ 384 h 1271"/>
                  <a:gd name="T76" fmla="*/ 422 w 1517"/>
                  <a:gd name="T77" fmla="*/ 357 h 1271"/>
                  <a:gd name="T78" fmla="*/ 384 w 1517"/>
                  <a:gd name="T79" fmla="*/ 332 h 1271"/>
                  <a:gd name="T80" fmla="*/ 344 w 1517"/>
                  <a:gd name="T81" fmla="*/ 306 h 1271"/>
                  <a:gd name="T82" fmla="*/ 301 w 1517"/>
                  <a:gd name="T83" fmla="*/ 283 h 1271"/>
                  <a:gd name="T84" fmla="*/ 257 w 1517"/>
                  <a:gd name="T85" fmla="*/ 261 h 1271"/>
                  <a:gd name="T86" fmla="*/ 213 w 1517"/>
                  <a:gd name="T87" fmla="*/ 242 h 1271"/>
                  <a:gd name="T88" fmla="*/ 170 w 1517"/>
                  <a:gd name="T89" fmla="*/ 223 h 1271"/>
                  <a:gd name="T90" fmla="*/ 128 w 1517"/>
                  <a:gd name="T91" fmla="*/ 207 h 1271"/>
                  <a:gd name="T92" fmla="*/ 91 w 1517"/>
                  <a:gd name="T93" fmla="*/ 192 h 1271"/>
                  <a:gd name="T94" fmla="*/ 78 w 1517"/>
                  <a:gd name="T95" fmla="*/ 190 h 1271"/>
                  <a:gd name="T96" fmla="*/ 63 w 1517"/>
                  <a:gd name="T97" fmla="*/ 186 h 1271"/>
                  <a:gd name="T98" fmla="*/ 43 w 1517"/>
                  <a:gd name="T99" fmla="*/ 183 h 1271"/>
                  <a:gd name="T100" fmla="*/ 22 w 1517"/>
                  <a:gd name="T101" fmla="*/ 178 h 1271"/>
                  <a:gd name="T102" fmla="*/ 0 w 1517"/>
                  <a:gd name="T103" fmla="*/ 174 h 1271"/>
                  <a:gd name="T104" fmla="*/ 290 w 1517"/>
                  <a:gd name="T105" fmla="*/ 0 h 1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517" h="1271">
                    <a:moveTo>
                      <a:pt x="290" y="0"/>
                    </a:moveTo>
                    <a:lnTo>
                      <a:pt x="1517" y="737"/>
                    </a:lnTo>
                    <a:lnTo>
                      <a:pt x="627" y="1271"/>
                    </a:lnTo>
                    <a:lnTo>
                      <a:pt x="603" y="1241"/>
                    </a:lnTo>
                    <a:lnTo>
                      <a:pt x="586" y="1212"/>
                    </a:lnTo>
                    <a:lnTo>
                      <a:pt x="577" y="1182"/>
                    </a:lnTo>
                    <a:lnTo>
                      <a:pt x="572" y="1151"/>
                    </a:lnTo>
                    <a:lnTo>
                      <a:pt x="572" y="1120"/>
                    </a:lnTo>
                    <a:lnTo>
                      <a:pt x="574" y="1090"/>
                    </a:lnTo>
                    <a:lnTo>
                      <a:pt x="580" y="1058"/>
                    </a:lnTo>
                    <a:lnTo>
                      <a:pt x="587" y="1027"/>
                    </a:lnTo>
                    <a:lnTo>
                      <a:pt x="595" y="995"/>
                    </a:lnTo>
                    <a:lnTo>
                      <a:pt x="601" y="964"/>
                    </a:lnTo>
                    <a:lnTo>
                      <a:pt x="606" y="932"/>
                    </a:lnTo>
                    <a:lnTo>
                      <a:pt x="608" y="901"/>
                    </a:lnTo>
                    <a:lnTo>
                      <a:pt x="606" y="871"/>
                    </a:lnTo>
                    <a:lnTo>
                      <a:pt x="600" y="839"/>
                    </a:lnTo>
                    <a:lnTo>
                      <a:pt x="590" y="819"/>
                    </a:lnTo>
                    <a:lnTo>
                      <a:pt x="574" y="797"/>
                    </a:lnTo>
                    <a:lnTo>
                      <a:pt x="556" y="776"/>
                    </a:lnTo>
                    <a:lnTo>
                      <a:pt x="532" y="754"/>
                    </a:lnTo>
                    <a:lnTo>
                      <a:pt x="515" y="737"/>
                    </a:lnTo>
                    <a:lnTo>
                      <a:pt x="498" y="718"/>
                    </a:lnTo>
                    <a:lnTo>
                      <a:pt x="483" y="700"/>
                    </a:lnTo>
                    <a:lnTo>
                      <a:pt x="471" y="681"/>
                    </a:lnTo>
                    <a:lnTo>
                      <a:pt x="465" y="660"/>
                    </a:lnTo>
                    <a:lnTo>
                      <a:pt x="465" y="639"/>
                    </a:lnTo>
                    <a:lnTo>
                      <a:pt x="470" y="617"/>
                    </a:lnTo>
                    <a:lnTo>
                      <a:pt x="479" y="596"/>
                    </a:lnTo>
                    <a:lnTo>
                      <a:pt x="490" y="575"/>
                    </a:lnTo>
                    <a:lnTo>
                      <a:pt x="502" y="554"/>
                    </a:lnTo>
                    <a:lnTo>
                      <a:pt x="511" y="533"/>
                    </a:lnTo>
                    <a:lnTo>
                      <a:pt x="519" y="512"/>
                    </a:lnTo>
                    <a:lnTo>
                      <a:pt x="521" y="490"/>
                    </a:lnTo>
                    <a:lnTo>
                      <a:pt x="517" y="467"/>
                    </a:lnTo>
                    <a:lnTo>
                      <a:pt x="503" y="439"/>
                    </a:lnTo>
                    <a:lnTo>
                      <a:pt x="482" y="410"/>
                    </a:lnTo>
                    <a:lnTo>
                      <a:pt x="454" y="384"/>
                    </a:lnTo>
                    <a:lnTo>
                      <a:pt x="422" y="357"/>
                    </a:lnTo>
                    <a:lnTo>
                      <a:pt x="384" y="332"/>
                    </a:lnTo>
                    <a:lnTo>
                      <a:pt x="344" y="306"/>
                    </a:lnTo>
                    <a:lnTo>
                      <a:pt x="301" y="283"/>
                    </a:lnTo>
                    <a:lnTo>
                      <a:pt x="257" y="261"/>
                    </a:lnTo>
                    <a:lnTo>
                      <a:pt x="213" y="242"/>
                    </a:lnTo>
                    <a:lnTo>
                      <a:pt x="170" y="223"/>
                    </a:lnTo>
                    <a:lnTo>
                      <a:pt x="128" y="207"/>
                    </a:lnTo>
                    <a:lnTo>
                      <a:pt x="91" y="192"/>
                    </a:lnTo>
                    <a:lnTo>
                      <a:pt x="78" y="190"/>
                    </a:lnTo>
                    <a:lnTo>
                      <a:pt x="63" y="186"/>
                    </a:lnTo>
                    <a:lnTo>
                      <a:pt x="43" y="183"/>
                    </a:lnTo>
                    <a:lnTo>
                      <a:pt x="22" y="178"/>
                    </a:lnTo>
                    <a:lnTo>
                      <a:pt x="0" y="174"/>
                    </a:lnTo>
                    <a:lnTo>
                      <a:pt x="290" y="0"/>
                    </a:lnTo>
                    <a:close/>
                  </a:path>
                </a:pathLst>
              </a:custGeom>
              <a:solidFill>
                <a:srgbClr val="377A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ＭＳ Ｐゴシック"/>
                  <a:cs typeface="ＭＳ Ｐゴシック"/>
                </a:endParaRPr>
              </a:p>
            </p:txBody>
          </p:sp>
          <p:sp>
            <p:nvSpPr>
              <p:cNvPr id="85" name="Freeform 19">
                <a:extLst>
                  <a:ext uri="{FF2B5EF4-FFF2-40B4-BE49-F238E27FC236}">
                    <a16:creationId xmlns:a16="http://schemas.microsoft.com/office/drawing/2014/main" id="{A3176548-E8BA-4D52-86C5-D2EE3D4F99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26398" y="3234388"/>
                <a:ext cx="70605" cy="47070"/>
              </a:xfrm>
              <a:custGeom>
                <a:avLst/>
                <a:gdLst>
                  <a:gd name="T0" fmla="*/ 100 w 197"/>
                  <a:gd name="T1" fmla="*/ 0 h 131"/>
                  <a:gd name="T2" fmla="*/ 126 w 197"/>
                  <a:gd name="T3" fmla="*/ 3 h 131"/>
                  <a:gd name="T4" fmla="*/ 149 w 197"/>
                  <a:gd name="T5" fmla="*/ 9 h 131"/>
                  <a:gd name="T6" fmla="*/ 168 w 197"/>
                  <a:gd name="T7" fmla="*/ 19 h 131"/>
                  <a:gd name="T8" fmla="*/ 183 w 197"/>
                  <a:gd name="T9" fmla="*/ 32 h 131"/>
                  <a:gd name="T10" fmla="*/ 194 w 197"/>
                  <a:gd name="T11" fmla="*/ 47 h 131"/>
                  <a:gd name="T12" fmla="*/ 197 w 197"/>
                  <a:gd name="T13" fmla="*/ 64 h 131"/>
                  <a:gd name="T14" fmla="*/ 195 w 197"/>
                  <a:gd name="T15" fmla="*/ 82 h 131"/>
                  <a:gd name="T16" fmla="*/ 185 w 197"/>
                  <a:gd name="T17" fmla="*/ 99 h 131"/>
                  <a:gd name="T18" fmla="*/ 169 w 197"/>
                  <a:gd name="T19" fmla="*/ 112 h 131"/>
                  <a:gd name="T20" fmla="*/ 148 w 197"/>
                  <a:gd name="T21" fmla="*/ 123 h 131"/>
                  <a:gd name="T22" fmla="*/ 123 w 197"/>
                  <a:gd name="T23" fmla="*/ 129 h 131"/>
                  <a:gd name="T24" fmla="*/ 96 w 197"/>
                  <a:gd name="T25" fmla="*/ 131 h 131"/>
                  <a:gd name="T26" fmla="*/ 69 w 197"/>
                  <a:gd name="T27" fmla="*/ 128 h 131"/>
                  <a:gd name="T28" fmla="*/ 45 w 197"/>
                  <a:gd name="T29" fmla="*/ 121 h 131"/>
                  <a:gd name="T30" fmla="*/ 26 w 197"/>
                  <a:gd name="T31" fmla="*/ 110 h 131"/>
                  <a:gd name="T32" fmla="*/ 11 w 197"/>
                  <a:gd name="T33" fmla="*/ 95 h 131"/>
                  <a:gd name="T34" fmla="*/ 1 w 197"/>
                  <a:gd name="T35" fmla="*/ 78 h 131"/>
                  <a:gd name="T36" fmla="*/ 0 w 197"/>
                  <a:gd name="T37" fmla="*/ 61 h 131"/>
                  <a:gd name="T38" fmla="*/ 5 w 197"/>
                  <a:gd name="T39" fmla="*/ 44 h 131"/>
                  <a:gd name="T40" fmla="*/ 16 w 197"/>
                  <a:gd name="T41" fmla="*/ 30 h 131"/>
                  <a:gd name="T42" fmla="*/ 33 w 197"/>
                  <a:gd name="T43" fmla="*/ 17 h 131"/>
                  <a:gd name="T44" fmla="*/ 52 w 197"/>
                  <a:gd name="T45" fmla="*/ 8 h 131"/>
                  <a:gd name="T46" fmla="*/ 75 w 197"/>
                  <a:gd name="T47" fmla="*/ 2 h 131"/>
                  <a:gd name="T48" fmla="*/ 100 w 197"/>
                  <a:gd name="T49" fmla="*/ 0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97" h="131">
                    <a:moveTo>
                      <a:pt x="100" y="0"/>
                    </a:moveTo>
                    <a:lnTo>
                      <a:pt x="126" y="3"/>
                    </a:lnTo>
                    <a:lnTo>
                      <a:pt x="149" y="9"/>
                    </a:lnTo>
                    <a:lnTo>
                      <a:pt x="168" y="19"/>
                    </a:lnTo>
                    <a:lnTo>
                      <a:pt x="183" y="32"/>
                    </a:lnTo>
                    <a:lnTo>
                      <a:pt x="194" y="47"/>
                    </a:lnTo>
                    <a:lnTo>
                      <a:pt x="197" y="64"/>
                    </a:lnTo>
                    <a:lnTo>
                      <a:pt x="195" y="82"/>
                    </a:lnTo>
                    <a:lnTo>
                      <a:pt x="185" y="99"/>
                    </a:lnTo>
                    <a:lnTo>
                      <a:pt x="169" y="112"/>
                    </a:lnTo>
                    <a:lnTo>
                      <a:pt x="148" y="123"/>
                    </a:lnTo>
                    <a:lnTo>
                      <a:pt x="123" y="129"/>
                    </a:lnTo>
                    <a:lnTo>
                      <a:pt x="96" y="131"/>
                    </a:lnTo>
                    <a:lnTo>
                      <a:pt x="69" y="128"/>
                    </a:lnTo>
                    <a:lnTo>
                      <a:pt x="45" y="121"/>
                    </a:lnTo>
                    <a:lnTo>
                      <a:pt x="26" y="110"/>
                    </a:lnTo>
                    <a:lnTo>
                      <a:pt x="11" y="95"/>
                    </a:lnTo>
                    <a:lnTo>
                      <a:pt x="1" y="78"/>
                    </a:lnTo>
                    <a:lnTo>
                      <a:pt x="0" y="61"/>
                    </a:lnTo>
                    <a:lnTo>
                      <a:pt x="5" y="44"/>
                    </a:lnTo>
                    <a:lnTo>
                      <a:pt x="16" y="30"/>
                    </a:lnTo>
                    <a:lnTo>
                      <a:pt x="33" y="17"/>
                    </a:lnTo>
                    <a:lnTo>
                      <a:pt x="52" y="8"/>
                    </a:lnTo>
                    <a:lnTo>
                      <a:pt x="75" y="2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ＭＳ Ｐゴシック"/>
                  <a:cs typeface="ＭＳ Ｐゴシック"/>
                </a:endParaRPr>
              </a:p>
            </p:txBody>
          </p:sp>
          <p:sp>
            <p:nvSpPr>
              <p:cNvPr id="86" name="Freeform 20">
                <a:extLst>
                  <a:ext uri="{FF2B5EF4-FFF2-40B4-BE49-F238E27FC236}">
                    <a16:creationId xmlns:a16="http://schemas.microsoft.com/office/drawing/2014/main" id="{D88DDA8B-02E8-475F-87D7-ECC470E888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92000" y="3355684"/>
                <a:ext cx="103192" cy="68794"/>
              </a:xfrm>
              <a:custGeom>
                <a:avLst/>
                <a:gdLst>
                  <a:gd name="T0" fmla="*/ 146 w 286"/>
                  <a:gd name="T1" fmla="*/ 0 h 189"/>
                  <a:gd name="T2" fmla="*/ 177 w 286"/>
                  <a:gd name="T3" fmla="*/ 2 h 189"/>
                  <a:gd name="T4" fmla="*/ 206 w 286"/>
                  <a:gd name="T5" fmla="*/ 9 h 189"/>
                  <a:gd name="T6" fmla="*/ 232 w 286"/>
                  <a:gd name="T7" fmla="*/ 20 h 189"/>
                  <a:gd name="T8" fmla="*/ 254 w 286"/>
                  <a:gd name="T9" fmla="*/ 35 h 189"/>
                  <a:gd name="T10" fmla="*/ 270 w 286"/>
                  <a:gd name="T11" fmla="*/ 52 h 189"/>
                  <a:gd name="T12" fmla="*/ 281 w 286"/>
                  <a:gd name="T13" fmla="*/ 71 h 189"/>
                  <a:gd name="T14" fmla="*/ 286 w 286"/>
                  <a:gd name="T15" fmla="*/ 91 h 189"/>
                  <a:gd name="T16" fmla="*/ 283 w 286"/>
                  <a:gd name="T17" fmla="*/ 114 h 189"/>
                  <a:gd name="T18" fmla="*/ 272 w 286"/>
                  <a:gd name="T19" fmla="*/ 135 h 189"/>
                  <a:gd name="T20" fmla="*/ 255 w 286"/>
                  <a:gd name="T21" fmla="*/ 153 h 189"/>
                  <a:gd name="T22" fmla="*/ 232 w 286"/>
                  <a:gd name="T23" fmla="*/ 169 h 189"/>
                  <a:gd name="T24" fmla="*/ 204 w 286"/>
                  <a:gd name="T25" fmla="*/ 180 h 189"/>
                  <a:gd name="T26" fmla="*/ 173 w 286"/>
                  <a:gd name="T27" fmla="*/ 187 h 189"/>
                  <a:gd name="T28" fmla="*/ 139 w 286"/>
                  <a:gd name="T29" fmla="*/ 189 h 189"/>
                  <a:gd name="T30" fmla="*/ 105 w 286"/>
                  <a:gd name="T31" fmla="*/ 186 h 189"/>
                  <a:gd name="T32" fmla="*/ 73 w 286"/>
                  <a:gd name="T33" fmla="*/ 177 h 189"/>
                  <a:gd name="T34" fmla="*/ 47 w 286"/>
                  <a:gd name="T35" fmla="*/ 165 h 189"/>
                  <a:gd name="T36" fmla="*/ 25 w 286"/>
                  <a:gd name="T37" fmla="*/ 149 h 189"/>
                  <a:gd name="T38" fmla="*/ 9 w 286"/>
                  <a:gd name="T39" fmla="*/ 130 h 189"/>
                  <a:gd name="T40" fmla="*/ 1 w 286"/>
                  <a:gd name="T41" fmla="*/ 110 h 189"/>
                  <a:gd name="T42" fmla="*/ 0 w 286"/>
                  <a:gd name="T43" fmla="*/ 88 h 189"/>
                  <a:gd name="T44" fmla="*/ 4 w 286"/>
                  <a:gd name="T45" fmla="*/ 66 h 189"/>
                  <a:gd name="T46" fmla="*/ 18 w 286"/>
                  <a:gd name="T47" fmla="*/ 47 h 189"/>
                  <a:gd name="T48" fmla="*/ 35 w 286"/>
                  <a:gd name="T49" fmla="*/ 31 h 189"/>
                  <a:gd name="T50" fmla="*/ 58 w 286"/>
                  <a:gd name="T51" fmla="*/ 18 h 189"/>
                  <a:gd name="T52" fmla="*/ 84 w 286"/>
                  <a:gd name="T53" fmla="*/ 7 h 189"/>
                  <a:gd name="T54" fmla="*/ 113 w 286"/>
                  <a:gd name="T55" fmla="*/ 1 h 189"/>
                  <a:gd name="T56" fmla="*/ 146 w 286"/>
                  <a:gd name="T57" fmla="*/ 0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86" h="189">
                    <a:moveTo>
                      <a:pt x="146" y="0"/>
                    </a:moveTo>
                    <a:lnTo>
                      <a:pt x="177" y="2"/>
                    </a:lnTo>
                    <a:lnTo>
                      <a:pt x="206" y="9"/>
                    </a:lnTo>
                    <a:lnTo>
                      <a:pt x="232" y="20"/>
                    </a:lnTo>
                    <a:lnTo>
                      <a:pt x="254" y="35"/>
                    </a:lnTo>
                    <a:lnTo>
                      <a:pt x="270" y="52"/>
                    </a:lnTo>
                    <a:lnTo>
                      <a:pt x="281" y="71"/>
                    </a:lnTo>
                    <a:lnTo>
                      <a:pt x="286" y="91"/>
                    </a:lnTo>
                    <a:lnTo>
                      <a:pt x="283" y="114"/>
                    </a:lnTo>
                    <a:lnTo>
                      <a:pt x="272" y="135"/>
                    </a:lnTo>
                    <a:lnTo>
                      <a:pt x="255" y="153"/>
                    </a:lnTo>
                    <a:lnTo>
                      <a:pt x="232" y="169"/>
                    </a:lnTo>
                    <a:lnTo>
                      <a:pt x="204" y="180"/>
                    </a:lnTo>
                    <a:lnTo>
                      <a:pt x="173" y="187"/>
                    </a:lnTo>
                    <a:lnTo>
                      <a:pt x="139" y="189"/>
                    </a:lnTo>
                    <a:lnTo>
                      <a:pt x="105" y="186"/>
                    </a:lnTo>
                    <a:lnTo>
                      <a:pt x="73" y="177"/>
                    </a:lnTo>
                    <a:lnTo>
                      <a:pt x="47" y="165"/>
                    </a:lnTo>
                    <a:lnTo>
                      <a:pt x="25" y="149"/>
                    </a:lnTo>
                    <a:lnTo>
                      <a:pt x="9" y="130"/>
                    </a:lnTo>
                    <a:lnTo>
                      <a:pt x="1" y="110"/>
                    </a:lnTo>
                    <a:lnTo>
                      <a:pt x="0" y="88"/>
                    </a:lnTo>
                    <a:lnTo>
                      <a:pt x="4" y="66"/>
                    </a:lnTo>
                    <a:lnTo>
                      <a:pt x="18" y="47"/>
                    </a:lnTo>
                    <a:lnTo>
                      <a:pt x="35" y="31"/>
                    </a:lnTo>
                    <a:lnTo>
                      <a:pt x="58" y="18"/>
                    </a:lnTo>
                    <a:lnTo>
                      <a:pt x="84" y="7"/>
                    </a:lnTo>
                    <a:lnTo>
                      <a:pt x="113" y="1"/>
                    </a:lnTo>
                    <a:lnTo>
                      <a:pt x="146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ＭＳ Ｐゴシック"/>
                  <a:cs typeface="ＭＳ Ｐゴシック"/>
                </a:endParaRPr>
              </a:p>
            </p:txBody>
          </p:sp>
          <p:sp>
            <p:nvSpPr>
              <p:cNvPr id="87" name="Freeform 21">
                <a:extLst>
                  <a:ext uri="{FF2B5EF4-FFF2-40B4-BE49-F238E27FC236}">
                    <a16:creationId xmlns:a16="http://schemas.microsoft.com/office/drawing/2014/main" id="{84584FE8-7872-4850-B2DA-F2B748FA6C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28731" y="3250682"/>
                <a:ext cx="92330" cy="61553"/>
              </a:xfrm>
              <a:custGeom>
                <a:avLst/>
                <a:gdLst>
                  <a:gd name="T0" fmla="*/ 130 w 254"/>
                  <a:gd name="T1" fmla="*/ 0 h 168"/>
                  <a:gd name="T2" fmla="*/ 159 w 254"/>
                  <a:gd name="T3" fmla="*/ 3 h 168"/>
                  <a:gd name="T4" fmla="*/ 184 w 254"/>
                  <a:gd name="T5" fmla="*/ 9 h 168"/>
                  <a:gd name="T6" fmla="*/ 207 w 254"/>
                  <a:gd name="T7" fmla="*/ 18 h 168"/>
                  <a:gd name="T8" fmla="*/ 226 w 254"/>
                  <a:gd name="T9" fmla="*/ 32 h 168"/>
                  <a:gd name="T10" fmla="*/ 241 w 254"/>
                  <a:gd name="T11" fmla="*/ 46 h 168"/>
                  <a:gd name="T12" fmla="*/ 251 w 254"/>
                  <a:gd name="T13" fmla="*/ 64 h 168"/>
                  <a:gd name="T14" fmla="*/ 254 w 254"/>
                  <a:gd name="T15" fmla="*/ 83 h 168"/>
                  <a:gd name="T16" fmla="*/ 252 w 254"/>
                  <a:gd name="T17" fmla="*/ 103 h 168"/>
                  <a:gd name="T18" fmla="*/ 242 w 254"/>
                  <a:gd name="T19" fmla="*/ 121 h 168"/>
                  <a:gd name="T20" fmla="*/ 228 w 254"/>
                  <a:gd name="T21" fmla="*/ 137 h 168"/>
                  <a:gd name="T22" fmla="*/ 207 w 254"/>
                  <a:gd name="T23" fmla="*/ 150 h 168"/>
                  <a:gd name="T24" fmla="*/ 183 w 254"/>
                  <a:gd name="T25" fmla="*/ 161 h 168"/>
                  <a:gd name="T26" fmla="*/ 155 w 254"/>
                  <a:gd name="T27" fmla="*/ 167 h 168"/>
                  <a:gd name="T28" fmla="*/ 125 w 254"/>
                  <a:gd name="T29" fmla="*/ 168 h 168"/>
                  <a:gd name="T30" fmla="*/ 95 w 254"/>
                  <a:gd name="T31" fmla="*/ 166 h 168"/>
                  <a:gd name="T32" fmla="*/ 67 w 254"/>
                  <a:gd name="T33" fmla="*/ 159 h 168"/>
                  <a:gd name="T34" fmla="*/ 44 w 254"/>
                  <a:gd name="T35" fmla="*/ 148 h 168"/>
                  <a:gd name="T36" fmla="*/ 25 w 254"/>
                  <a:gd name="T37" fmla="*/ 133 h 168"/>
                  <a:gd name="T38" fmla="*/ 10 w 254"/>
                  <a:gd name="T39" fmla="*/ 116 h 168"/>
                  <a:gd name="T40" fmla="*/ 3 w 254"/>
                  <a:gd name="T41" fmla="*/ 98 h 168"/>
                  <a:gd name="T42" fmla="*/ 0 w 254"/>
                  <a:gd name="T43" fmla="*/ 79 h 168"/>
                  <a:gd name="T44" fmla="*/ 6 w 254"/>
                  <a:gd name="T45" fmla="*/ 60 h 168"/>
                  <a:gd name="T46" fmla="*/ 17 w 254"/>
                  <a:gd name="T47" fmla="*/ 43 h 168"/>
                  <a:gd name="T48" fmla="*/ 33 w 254"/>
                  <a:gd name="T49" fmla="*/ 28 h 168"/>
                  <a:gd name="T50" fmla="*/ 54 w 254"/>
                  <a:gd name="T51" fmla="*/ 16 h 168"/>
                  <a:gd name="T52" fmla="*/ 77 w 254"/>
                  <a:gd name="T53" fmla="*/ 8 h 168"/>
                  <a:gd name="T54" fmla="*/ 102 w 254"/>
                  <a:gd name="T55" fmla="*/ 2 h 168"/>
                  <a:gd name="T56" fmla="*/ 130 w 254"/>
                  <a:gd name="T57" fmla="*/ 0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54" h="168">
                    <a:moveTo>
                      <a:pt x="130" y="0"/>
                    </a:moveTo>
                    <a:lnTo>
                      <a:pt x="159" y="3"/>
                    </a:lnTo>
                    <a:lnTo>
                      <a:pt x="184" y="9"/>
                    </a:lnTo>
                    <a:lnTo>
                      <a:pt x="207" y="18"/>
                    </a:lnTo>
                    <a:lnTo>
                      <a:pt x="226" y="32"/>
                    </a:lnTo>
                    <a:lnTo>
                      <a:pt x="241" y="46"/>
                    </a:lnTo>
                    <a:lnTo>
                      <a:pt x="251" y="64"/>
                    </a:lnTo>
                    <a:lnTo>
                      <a:pt x="254" y="83"/>
                    </a:lnTo>
                    <a:lnTo>
                      <a:pt x="252" y="103"/>
                    </a:lnTo>
                    <a:lnTo>
                      <a:pt x="242" y="121"/>
                    </a:lnTo>
                    <a:lnTo>
                      <a:pt x="228" y="137"/>
                    </a:lnTo>
                    <a:lnTo>
                      <a:pt x="207" y="150"/>
                    </a:lnTo>
                    <a:lnTo>
                      <a:pt x="183" y="161"/>
                    </a:lnTo>
                    <a:lnTo>
                      <a:pt x="155" y="167"/>
                    </a:lnTo>
                    <a:lnTo>
                      <a:pt x="125" y="168"/>
                    </a:lnTo>
                    <a:lnTo>
                      <a:pt x="95" y="166"/>
                    </a:lnTo>
                    <a:lnTo>
                      <a:pt x="67" y="159"/>
                    </a:lnTo>
                    <a:lnTo>
                      <a:pt x="44" y="148"/>
                    </a:lnTo>
                    <a:lnTo>
                      <a:pt x="25" y="133"/>
                    </a:lnTo>
                    <a:lnTo>
                      <a:pt x="10" y="116"/>
                    </a:lnTo>
                    <a:lnTo>
                      <a:pt x="3" y="98"/>
                    </a:lnTo>
                    <a:lnTo>
                      <a:pt x="0" y="79"/>
                    </a:lnTo>
                    <a:lnTo>
                      <a:pt x="6" y="60"/>
                    </a:lnTo>
                    <a:lnTo>
                      <a:pt x="17" y="43"/>
                    </a:lnTo>
                    <a:lnTo>
                      <a:pt x="33" y="28"/>
                    </a:lnTo>
                    <a:lnTo>
                      <a:pt x="54" y="16"/>
                    </a:lnTo>
                    <a:lnTo>
                      <a:pt x="77" y="8"/>
                    </a:lnTo>
                    <a:lnTo>
                      <a:pt x="102" y="2"/>
                    </a:lnTo>
                    <a:lnTo>
                      <a:pt x="130" y="0"/>
                    </a:lnTo>
                    <a:close/>
                  </a:path>
                </a:pathLst>
              </a:custGeom>
              <a:solidFill>
                <a:srgbClr val="8ED6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ＭＳ Ｐゴシック"/>
                  <a:cs typeface="ＭＳ Ｐゴシック"/>
                </a:endParaRPr>
              </a:p>
            </p:txBody>
          </p:sp>
          <p:sp>
            <p:nvSpPr>
              <p:cNvPr id="88" name="Freeform 22">
                <a:extLst>
                  <a:ext uri="{FF2B5EF4-FFF2-40B4-BE49-F238E27FC236}">
                    <a16:creationId xmlns:a16="http://schemas.microsoft.com/office/drawing/2014/main" id="{F02B4A51-9F84-4254-8DCD-37EC445547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9157" y="3113093"/>
                <a:ext cx="269747" cy="450785"/>
              </a:xfrm>
              <a:custGeom>
                <a:avLst/>
                <a:gdLst>
                  <a:gd name="T0" fmla="*/ 161 w 746"/>
                  <a:gd name="T1" fmla="*/ 14 h 1247"/>
                  <a:gd name="T2" fmla="*/ 247 w 746"/>
                  <a:gd name="T3" fmla="*/ 44 h 1247"/>
                  <a:gd name="T4" fmla="*/ 332 w 746"/>
                  <a:gd name="T5" fmla="*/ 79 h 1247"/>
                  <a:gd name="T6" fmla="*/ 420 w 746"/>
                  <a:gd name="T7" fmla="*/ 120 h 1247"/>
                  <a:gd name="T8" fmla="*/ 503 w 746"/>
                  <a:gd name="T9" fmla="*/ 169 h 1247"/>
                  <a:gd name="T10" fmla="*/ 573 w 746"/>
                  <a:gd name="T11" fmla="*/ 221 h 1247"/>
                  <a:gd name="T12" fmla="*/ 622 w 746"/>
                  <a:gd name="T13" fmla="*/ 276 h 1247"/>
                  <a:gd name="T14" fmla="*/ 640 w 746"/>
                  <a:gd name="T15" fmla="*/ 327 h 1247"/>
                  <a:gd name="T16" fmla="*/ 630 w 746"/>
                  <a:gd name="T17" fmla="*/ 370 h 1247"/>
                  <a:gd name="T18" fmla="*/ 609 w 746"/>
                  <a:gd name="T19" fmla="*/ 412 h 1247"/>
                  <a:gd name="T20" fmla="*/ 589 w 746"/>
                  <a:gd name="T21" fmla="*/ 454 h 1247"/>
                  <a:gd name="T22" fmla="*/ 584 w 746"/>
                  <a:gd name="T23" fmla="*/ 497 h 1247"/>
                  <a:gd name="T24" fmla="*/ 602 w 746"/>
                  <a:gd name="T25" fmla="*/ 537 h 1247"/>
                  <a:gd name="T26" fmla="*/ 634 w 746"/>
                  <a:gd name="T27" fmla="*/ 574 h 1247"/>
                  <a:gd name="T28" fmla="*/ 675 w 746"/>
                  <a:gd name="T29" fmla="*/ 613 h 1247"/>
                  <a:gd name="T30" fmla="*/ 709 w 746"/>
                  <a:gd name="T31" fmla="*/ 656 h 1247"/>
                  <a:gd name="T32" fmla="*/ 725 w 746"/>
                  <a:gd name="T33" fmla="*/ 708 h 1247"/>
                  <a:gd name="T34" fmla="*/ 725 w 746"/>
                  <a:gd name="T35" fmla="*/ 769 h 1247"/>
                  <a:gd name="T36" fmla="*/ 714 w 746"/>
                  <a:gd name="T37" fmla="*/ 832 h 1247"/>
                  <a:gd name="T38" fmla="*/ 699 w 746"/>
                  <a:gd name="T39" fmla="*/ 895 h 1247"/>
                  <a:gd name="T40" fmla="*/ 691 w 746"/>
                  <a:gd name="T41" fmla="*/ 957 h 1247"/>
                  <a:gd name="T42" fmla="*/ 696 w 746"/>
                  <a:gd name="T43" fmla="*/ 1019 h 1247"/>
                  <a:gd name="T44" fmla="*/ 722 w 746"/>
                  <a:gd name="T45" fmla="*/ 1079 h 1247"/>
                  <a:gd name="T46" fmla="*/ 534 w 746"/>
                  <a:gd name="T47" fmla="*/ 1247 h 1247"/>
                  <a:gd name="T48" fmla="*/ 494 w 746"/>
                  <a:gd name="T49" fmla="*/ 1156 h 1247"/>
                  <a:gd name="T50" fmla="*/ 478 w 746"/>
                  <a:gd name="T51" fmla="*/ 1067 h 1247"/>
                  <a:gd name="T52" fmla="*/ 479 w 746"/>
                  <a:gd name="T53" fmla="*/ 983 h 1247"/>
                  <a:gd name="T54" fmla="*/ 491 w 746"/>
                  <a:gd name="T55" fmla="*/ 910 h 1247"/>
                  <a:gd name="T56" fmla="*/ 506 w 746"/>
                  <a:gd name="T57" fmla="*/ 852 h 1247"/>
                  <a:gd name="T58" fmla="*/ 524 w 746"/>
                  <a:gd name="T59" fmla="*/ 794 h 1247"/>
                  <a:gd name="T60" fmla="*/ 535 w 746"/>
                  <a:gd name="T61" fmla="*/ 751 h 1247"/>
                  <a:gd name="T62" fmla="*/ 532 w 746"/>
                  <a:gd name="T63" fmla="*/ 720 h 1247"/>
                  <a:gd name="T64" fmla="*/ 508 w 746"/>
                  <a:gd name="T65" fmla="*/ 690 h 1247"/>
                  <a:gd name="T66" fmla="*/ 473 w 746"/>
                  <a:gd name="T67" fmla="*/ 650 h 1247"/>
                  <a:gd name="T68" fmla="*/ 440 w 746"/>
                  <a:gd name="T69" fmla="*/ 601 h 1247"/>
                  <a:gd name="T70" fmla="*/ 417 w 746"/>
                  <a:gd name="T71" fmla="*/ 542 h 1247"/>
                  <a:gd name="T72" fmla="*/ 409 w 746"/>
                  <a:gd name="T73" fmla="*/ 489 h 1247"/>
                  <a:gd name="T74" fmla="*/ 413 w 746"/>
                  <a:gd name="T75" fmla="*/ 453 h 1247"/>
                  <a:gd name="T76" fmla="*/ 420 w 746"/>
                  <a:gd name="T77" fmla="*/ 421 h 1247"/>
                  <a:gd name="T78" fmla="*/ 431 w 746"/>
                  <a:gd name="T79" fmla="*/ 393 h 1247"/>
                  <a:gd name="T80" fmla="*/ 440 w 746"/>
                  <a:gd name="T81" fmla="*/ 368 h 1247"/>
                  <a:gd name="T82" fmla="*/ 448 w 746"/>
                  <a:gd name="T83" fmla="*/ 345 h 1247"/>
                  <a:gd name="T84" fmla="*/ 449 w 746"/>
                  <a:gd name="T85" fmla="*/ 322 h 1247"/>
                  <a:gd name="T86" fmla="*/ 442 w 746"/>
                  <a:gd name="T87" fmla="*/ 298 h 1247"/>
                  <a:gd name="T88" fmla="*/ 424 w 746"/>
                  <a:gd name="T89" fmla="*/ 274 h 1247"/>
                  <a:gd name="T90" fmla="*/ 391 w 746"/>
                  <a:gd name="T91" fmla="*/ 247 h 1247"/>
                  <a:gd name="T92" fmla="*/ 341 w 746"/>
                  <a:gd name="T93" fmla="*/ 217 h 1247"/>
                  <a:gd name="T94" fmla="*/ 274 w 746"/>
                  <a:gd name="T95" fmla="*/ 182 h 1247"/>
                  <a:gd name="T96" fmla="*/ 183 w 746"/>
                  <a:gd name="T97" fmla="*/ 142 h 1247"/>
                  <a:gd name="T98" fmla="*/ 68 w 746"/>
                  <a:gd name="T99" fmla="*/ 96 h 1247"/>
                  <a:gd name="T100" fmla="*/ 116 w 746"/>
                  <a:gd name="T101" fmla="*/ 0 h 12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746" h="1247">
                    <a:moveTo>
                      <a:pt x="116" y="0"/>
                    </a:moveTo>
                    <a:lnTo>
                      <a:pt x="161" y="14"/>
                    </a:lnTo>
                    <a:lnTo>
                      <a:pt x="210" y="29"/>
                    </a:lnTo>
                    <a:lnTo>
                      <a:pt x="247" y="44"/>
                    </a:lnTo>
                    <a:lnTo>
                      <a:pt x="289" y="60"/>
                    </a:lnTo>
                    <a:lnTo>
                      <a:pt x="332" y="79"/>
                    </a:lnTo>
                    <a:lnTo>
                      <a:pt x="376" y="98"/>
                    </a:lnTo>
                    <a:lnTo>
                      <a:pt x="420" y="120"/>
                    </a:lnTo>
                    <a:lnTo>
                      <a:pt x="463" y="143"/>
                    </a:lnTo>
                    <a:lnTo>
                      <a:pt x="503" y="169"/>
                    </a:lnTo>
                    <a:lnTo>
                      <a:pt x="541" y="194"/>
                    </a:lnTo>
                    <a:lnTo>
                      <a:pt x="573" y="221"/>
                    </a:lnTo>
                    <a:lnTo>
                      <a:pt x="601" y="247"/>
                    </a:lnTo>
                    <a:lnTo>
                      <a:pt x="622" y="276"/>
                    </a:lnTo>
                    <a:lnTo>
                      <a:pt x="636" y="304"/>
                    </a:lnTo>
                    <a:lnTo>
                      <a:pt x="640" y="327"/>
                    </a:lnTo>
                    <a:lnTo>
                      <a:pt x="638" y="349"/>
                    </a:lnTo>
                    <a:lnTo>
                      <a:pt x="630" y="370"/>
                    </a:lnTo>
                    <a:lnTo>
                      <a:pt x="621" y="391"/>
                    </a:lnTo>
                    <a:lnTo>
                      <a:pt x="609" y="412"/>
                    </a:lnTo>
                    <a:lnTo>
                      <a:pt x="598" y="433"/>
                    </a:lnTo>
                    <a:lnTo>
                      <a:pt x="589" y="454"/>
                    </a:lnTo>
                    <a:lnTo>
                      <a:pt x="584" y="476"/>
                    </a:lnTo>
                    <a:lnTo>
                      <a:pt x="584" y="497"/>
                    </a:lnTo>
                    <a:lnTo>
                      <a:pt x="590" y="518"/>
                    </a:lnTo>
                    <a:lnTo>
                      <a:pt x="602" y="537"/>
                    </a:lnTo>
                    <a:lnTo>
                      <a:pt x="617" y="555"/>
                    </a:lnTo>
                    <a:lnTo>
                      <a:pt x="634" y="574"/>
                    </a:lnTo>
                    <a:lnTo>
                      <a:pt x="651" y="591"/>
                    </a:lnTo>
                    <a:lnTo>
                      <a:pt x="675" y="613"/>
                    </a:lnTo>
                    <a:lnTo>
                      <a:pt x="693" y="634"/>
                    </a:lnTo>
                    <a:lnTo>
                      <a:pt x="709" y="656"/>
                    </a:lnTo>
                    <a:lnTo>
                      <a:pt x="719" y="676"/>
                    </a:lnTo>
                    <a:lnTo>
                      <a:pt x="725" y="708"/>
                    </a:lnTo>
                    <a:lnTo>
                      <a:pt x="727" y="738"/>
                    </a:lnTo>
                    <a:lnTo>
                      <a:pt x="725" y="769"/>
                    </a:lnTo>
                    <a:lnTo>
                      <a:pt x="720" y="801"/>
                    </a:lnTo>
                    <a:lnTo>
                      <a:pt x="714" y="832"/>
                    </a:lnTo>
                    <a:lnTo>
                      <a:pt x="706" y="864"/>
                    </a:lnTo>
                    <a:lnTo>
                      <a:pt x="699" y="895"/>
                    </a:lnTo>
                    <a:lnTo>
                      <a:pt x="693" y="927"/>
                    </a:lnTo>
                    <a:lnTo>
                      <a:pt x="691" y="957"/>
                    </a:lnTo>
                    <a:lnTo>
                      <a:pt x="691" y="988"/>
                    </a:lnTo>
                    <a:lnTo>
                      <a:pt x="696" y="1019"/>
                    </a:lnTo>
                    <a:lnTo>
                      <a:pt x="705" y="1049"/>
                    </a:lnTo>
                    <a:lnTo>
                      <a:pt x="722" y="1079"/>
                    </a:lnTo>
                    <a:lnTo>
                      <a:pt x="746" y="1108"/>
                    </a:lnTo>
                    <a:lnTo>
                      <a:pt x="534" y="1247"/>
                    </a:lnTo>
                    <a:lnTo>
                      <a:pt x="509" y="1201"/>
                    </a:lnTo>
                    <a:lnTo>
                      <a:pt x="494" y="1156"/>
                    </a:lnTo>
                    <a:lnTo>
                      <a:pt x="483" y="1110"/>
                    </a:lnTo>
                    <a:lnTo>
                      <a:pt x="478" y="1067"/>
                    </a:lnTo>
                    <a:lnTo>
                      <a:pt x="477" y="1023"/>
                    </a:lnTo>
                    <a:lnTo>
                      <a:pt x="479" y="983"/>
                    </a:lnTo>
                    <a:lnTo>
                      <a:pt x="484" y="945"/>
                    </a:lnTo>
                    <a:lnTo>
                      <a:pt x="491" y="910"/>
                    </a:lnTo>
                    <a:lnTo>
                      <a:pt x="499" y="879"/>
                    </a:lnTo>
                    <a:lnTo>
                      <a:pt x="506" y="852"/>
                    </a:lnTo>
                    <a:lnTo>
                      <a:pt x="514" y="820"/>
                    </a:lnTo>
                    <a:lnTo>
                      <a:pt x="524" y="794"/>
                    </a:lnTo>
                    <a:lnTo>
                      <a:pt x="530" y="771"/>
                    </a:lnTo>
                    <a:lnTo>
                      <a:pt x="535" y="751"/>
                    </a:lnTo>
                    <a:lnTo>
                      <a:pt x="536" y="734"/>
                    </a:lnTo>
                    <a:lnTo>
                      <a:pt x="532" y="720"/>
                    </a:lnTo>
                    <a:lnTo>
                      <a:pt x="524" y="707"/>
                    </a:lnTo>
                    <a:lnTo>
                      <a:pt x="508" y="690"/>
                    </a:lnTo>
                    <a:lnTo>
                      <a:pt x="490" y="672"/>
                    </a:lnTo>
                    <a:lnTo>
                      <a:pt x="473" y="650"/>
                    </a:lnTo>
                    <a:lnTo>
                      <a:pt x="456" y="627"/>
                    </a:lnTo>
                    <a:lnTo>
                      <a:pt x="440" y="601"/>
                    </a:lnTo>
                    <a:lnTo>
                      <a:pt x="427" y="574"/>
                    </a:lnTo>
                    <a:lnTo>
                      <a:pt x="417" y="542"/>
                    </a:lnTo>
                    <a:lnTo>
                      <a:pt x="411" y="510"/>
                    </a:lnTo>
                    <a:lnTo>
                      <a:pt x="409" y="489"/>
                    </a:lnTo>
                    <a:lnTo>
                      <a:pt x="410" y="471"/>
                    </a:lnTo>
                    <a:lnTo>
                      <a:pt x="413" y="453"/>
                    </a:lnTo>
                    <a:lnTo>
                      <a:pt x="416" y="437"/>
                    </a:lnTo>
                    <a:lnTo>
                      <a:pt x="420" y="421"/>
                    </a:lnTo>
                    <a:lnTo>
                      <a:pt x="425" y="407"/>
                    </a:lnTo>
                    <a:lnTo>
                      <a:pt x="431" y="393"/>
                    </a:lnTo>
                    <a:lnTo>
                      <a:pt x="436" y="381"/>
                    </a:lnTo>
                    <a:lnTo>
                      <a:pt x="440" y="368"/>
                    </a:lnTo>
                    <a:lnTo>
                      <a:pt x="444" y="356"/>
                    </a:lnTo>
                    <a:lnTo>
                      <a:pt x="448" y="345"/>
                    </a:lnTo>
                    <a:lnTo>
                      <a:pt x="449" y="333"/>
                    </a:lnTo>
                    <a:lnTo>
                      <a:pt x="449" y="322"/>
                    </a:lnTo>
                    <a:lnTo>
                      <a:pt x="447" y="310"/>
                    </a:lnTo>
                    <a:lnTo>
                      <a:pt x="442" y="298"/>
                    </a:lnTo>
                    <a:lnTo>
                      <a:pt x="434" y="286"/>
                    </a:lnTo>
                    <a:lnTo>
                      <a:pt x="424" y="274"/>
                    </a:lnTo>
                    <a:lnTo>
                      <a:pt x="409" y="260"/>
                    </a:lnTo>
                    <a:lnTo>
                      <a:pt x="391" y="247"/>
                    </a:lnTo>
                    <a:lnTo>
                      <a:pt x="368" y="233"/>
                    </a:lnTo>
                    <a:lnTo>
                      <a:pt x="341" y="217"/>
                    </a:lnTo>
                    <a:lnTo>
                      <a:pt x="310" y="200"/>
                    </a:lnTo>
                    <a:lnTo>
                      <a:pt x="274" y="182"/>
                    </a:lnTo>
                    <a:lnTo>
                      <a:pt x="231" y="162"/>
                    </a:lnTo>
                    <a:lnTo>
                      <a:pt x="183" y="142"/>
                    </a:lnTo>
                    <a:lnTo>
                      <a:pt x="129" y="120"/>
                    </a:lnTo>
                    <a:lnTo>
                      <a:pt x="68" y="96"/>
                    </a:lnTo>
                    <a:lnTo>
                      <a:pt x="0" y="71"/>
                    </a:lnTo>
                    <a:lnTo>
                      <a:pt x="116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ＭＳ Ｐゴシック"/>
                  <a:cs typeface="ＭＳ Ｐゴシック"/>
                </a:endParaRPr>
              </a:p>
            </p:txBody>
          </p:sp>
        </p:grpSp>
      </p:grpSp>
      <p:sp>
        <p:nvSpPr>
          <p:cNvPr id="103" name="Rectangle 170">
            <a:extLst>
              <a:ext uri="{FF2B5EF4-FFF2-40B4-BE49-F238E27FC236}">
                <a16:creationId xmlns:a16="http://schemas.microsoft.com/office/drawing/2014/main" id="{2C4C5C17-B0BE-4F1E-BF95-4F01CD9158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73012" y="4471626"/>
            <a:ext cx="1145244" cy="511642"/>
          </a:xfrm>
          <a:prstGeom prst="rect">
            <a:avLst/>
          </a:prstGeom>
          <a:gradFill flip="none" rotWithShape="1">
            <a:gsLst>
              <a:gs pos="91000">
                <a:srgbClr val="BBDEF7"/>
              </a:gs>
              <a:gs pos="14000">
                <a:srgbClr val="658EFF"/>
              </a:gs>
            </a:gsLst>
            <a:lin ang="0" scaled="1"/>
            <a:tileRect/>
          </a:gra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91440" tIns="82296" rIns="54864" bIns="100584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ＭＳ Ｐゴシック"/>
                <a:cs typeface="ＭＳ Ｐゴシック"/>
              </a:rPr>
              <a:t>ArcGIS Enterprise</a:t>
            </a:r>
          </a:p>
        </p:txBody>
      </p:sp>
      <p:grpSp>
        <p:nvGrpSpPr>
          <p:cNvPr id="109" name="Grupo 108">
            <a:extLst>
              <a:ext uri="{FF2B5EF4-FFF2-40B4-BE49-F238E27FC236}">
                <a16:creationId xmlns:a16="http://schemas.microsoft.com/office/drawing/2014/main" id="{F484FD93-4170-41BB-BFE2-359199EAE69B}"/>
              </a:ext>
            </a:extLst>
          </p:cNvPr>
          <p:cNvGrpSpPr/>
          <p:nvPr/>
        </p:nvGrpSpPr>
        <p:grpSpPr>
          <a:xfrm>
            <a:off x="6883592" y="1287207"/>
            <a:ext cx="3278979" cy="3124090"/>
            <a:chOff x="6883593" y="1287207"/>
            <a:chExt cx="2458566" cy="2466850"/>
          </a:xfrm>
        </p:grpSpPr>
        <p:pic>
          <p:nvPicPr>
            <p:cNvPr id="104" name="Picture 173">
              <a:extLst>
                <a:ext uri="{FF2B5EF4-FFF2-40B4-BE49-F238E27FC236}">
                  <a16:creationId xmlns:a16="http://schemas.microsoft.com/office/drawing/2014/main" id="{C110E770-4C27-48D3-949D-BCC4747CC5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027810" y="1601880"/>
              <a:ext cx="2314349" cy="2050514"/>
            </a:xfrm>
            <a:prstGeom prst="rect">
              <a:avLst/>
            </a:prstGeom>
            <a:effectLst/>
          </p:spPr>
        </p:pic>
        <p:grpSp>
          <p:nvGrpSpPr>
            <p:cNvPr id="105" name="Group 158">
              <a:extLst>
                <a:ext uri="{FF2B5EF4-FFF2-40B4-BE49-F238E27FC236}">
                  <a16:creationId xmlns:a16="http://schemas.microsoft.com/office/drawing/2014/main" id="{16C67050-6783-4672-B046-ADC1F7EE8C3B}"/>
                </a:ext>
              </a:extLst>
            </p:cNvPr>
            <p:cNvGrpSpPr/>
            <p:nvPr/>
          </p:nvGrpSpPr>
          <p:grpSpPr>
            <a:xfrm>
              <a:off x="6883593" y="1287207"/>
              <a:ext cx="511110" cy="565490"/>
              <a:chOff x="10633587" y="-22121"/>
              <a:chExt cx="1097280" cy="1637376"/>
            </a:xfrm>
          </p:grpSpPr>
          <p:sp>
            <p:nvSpPr>
              <p:cNvPr id="106" name="Rectangle 5">
                <a:extLst>
                  <a:ext uri="{FF2B5EF4-FFF2-40B4-BE49-F238E27FC236}">
                    <a16:creationId xmlns:a16="http://schemas.microsoft.com/office/drawing/2014/main" id="{4E1A86DC-1116-4DBA-BABC-8F6B8E1F43D1}"/>
                  </a:ext>
                </a:extLst>
              </p:cNvPr>
              <p:cNvSpPr/>
              <p:nvPr/>
            </p:nvSpPr>
            <p:spPr bwMode="auto">
              <a:xfrm>
                <a:off x="10633587" y="-22121"/>
                <a:ext cx="1097280" cy="1637376"/>
              </a:xfrm>
              <a:custGeom>
                <a:avLst/>
                <a:gdLst>
                  <a:gd name="connsiteX0" fmla="*/ 0 w 1179576"/>
                  <a:gd name="connsiteY0" fmla="*/ 0 h 1541603"/>
                  <a:gd name="connsiteX1" fmla="*/ 1179576 w 1179576"/>
                  <a:gd name="connsiteY1" fmla="*/ 0 h 1541603"/>
                  <a:gd name="connsiteX2" fmla="*/ 1179576 w 1179576"/>
                  <a:gd name="connsiteY2" fmla="*/ 1541603 h 1541603"/>
                  <a:gd name="connsiteX3" fmla="*/ 0 w 1179576"/>
                  <a:gd name="connsiteY3" fmla="*/ 1541603 h 1541603"/>
                  <a:gd name="connsiteX4" fmla="*/ 0 w 1179576"/>
                  <a:gd name="connsiteY4" fmla="*/ 0 h 1541603"/>
                  <a:gd name="connsiteX0" fmla="*/ 0 w 1179576"/>
                  <a:gd name="connsiteY0" fmla="*/ 0 h 1705474"/>
                  <a:gd name="connsiteX1" fmla="*/ 1179576 w 1179576"/>
                  <a:gd name="connsiteY1" fmla="*/ 0 h 1705474"/>
                  <a:gd name="connsiteX2" fmla="*/ 1179576 w 1179576"/>
                  <a:gd name="connsiteY2" fmla="*/ 1541603 h 1705474"/>
                  <a:gd name="connsiteX3" fmla="*/ 0 w 1179576"/>
                  <a:gd name="connsiteY3" fmla="*/ 1541603 h 1705474"/>
                  <a:gd name="connsiteX4" fmla="*/ 0 w 1179576"/>
                  <a:gd name="connsiteY4" fmla="*/ 0 h 1705474"/>
                  <a:gd name="connsiteX0" fmla="*/ 0 w 1179576"/>
                  <a:gd name="connsiteY0" fmla="*/ 0 h 1697582"/>
                  <a:gd name="connsiteX1" fmla="*/ 1179576 w 1179576"/>
                  <a:gd name="connsiteY1" fmla="*/ 0 h 1697582"/>
                  <a:gd name="connsiteX2" fmla="*/ 1179576 w 1179576"/>
                  <a:gd name="connsiteY2" fmla="*/ 1541603 h 1697582"/>
                  <a:gd name="connsiteX3" fmla="*/ 0 w 1179576"/>
                  <a:gd name="connsiteY3" fmla="*/ 1541603 h 1697582"/>
                  <a:gd name="connsiteX4" fmla="*/ 0 w 1179576"/>
                  <a:gd name="connsiteY4" fmla="*/ 0 h 1697582"/>
                  <a:gd name="connsiteX0" fmla="*/ 0 w 1179576"/>
                  <a:gd name="connsiteY0" fmla="*/ 0 h 1680936"/>
                  <a:gd name="connsiteX1" fmla="*/ 1179576 w 1179576"/>
                  <a:gd name="connsiteY1" fmla="*/ 0 h 1680936"/>
                  <a:gd name="connsiteX2" fmla="*/ 1179576 w 1179576"/>
                  <a:gd name="connsiteY2" fmla="*/ 1541603 h 1680936"/>
                  <a:gd name="connsiteX3" fmla="*/ 0 w 1179576"/>
                  <a:gd name="connsiteY3" fmla="*/ 1541603 h 1680936"/>
                  <a:gd name="connsiteX4" fmla="*/ 0 w 1179576"/>
                  <a:gd name="connsiteY4" fmla="*/ 0 h 1680936"/>
                  <a:gd name="connsiteX0" fmla="*/ 0 w 1179576"/>
                  <a:gd name="connsiteY0" fmla="*/ 0 h 1703497"/>
                  <a:gd name="connsiteX1" fmla="*/ 1179576 w 1179576"/>
                  <a:gd name="connsiteY1" fmla="*/ 0 h 1703497"/>
                  <a:gd name="connsiteX2" fmla="*/ 1179576 w 1179576"/>
                  <a:gd name="connsiteY2" fmla="*/ 1541603 h 1703497"/>
                  <a:gd name="connsiteX3" fmla="*/ 0 w 1179576"/>
                  <a:gd name="connsiteY3" fmla="*/ 1541603 h 1703497"/>
                  <a:gd name="connsiteX4" fmla="*/ 0 w 1179576"/>
                  <a:gd name="connsiteY4" fmla="*/ 0 h 1703497"/>
                  <a:gd name="connsiteX0" fmla="*/ 0 w 1179576"/>
                  <a:gd name="connsiteY0" fmla="*/ 0 h 1677720"/>
                  <a:gd name="connsiteX1" fmla="*/ 1179576 w 1179576"/>
                  <a:gd name="connsiteY1" fmla="*/ 0 h 1677720"/>
                  <a:gd name="connsiteX2" fmla="*/ 1179576 w 1179576"/>
                  <a:gd name="connsiteY2" fmla="*/ 1541603 h 1677720"/>
                  <a:gd name="connsiteX3" fmla="*/ 0 w 1179576"/>
                  <a:gd name="connsiteY3" fmla="*/ 1541603 h 1677720"/>
                  <a:gd name="connsiteX4" fmla="*/ 0 w 1179576"/>
                  <a:gd name="connsiteY4" fmla="*/ 0 h 1677720"/>
                  <a:gd name="connsiteX0" fmla="*/ 0 w 1179576"/>
                  <a:gd name="connsiteY0" fmla="*/ 0 h 1666062"/>
                  <a:gd name="connsiteX1" fmla="*/ 1179576 w 1179576"/>
                  <a:gd name="connsiteY1" fmla="*/ 0 h 1666062"/>
                  <a:gd name="connsiteX2" fmla="*/ 1179576 w 1179576"/>
                  <a:gd name="connsiteY2" fmla="*/ 1541603 h 1666062"/>
                  <a:gd name="connsiteX3" fmla="*/ 0 w 1179576"/>
                  <a:gd name="connsiteY3" fmla="*/ 1475235 h 1666062"/>
                  <a:gd name="connsiteX4" fmla="*/ 0 w 1179576"/>
                  <a:gd name="connsiteY4" fmla="*/ 0 h 1666062"/>
                  <a:gd name="connsiteX0" fmla="*/ 0 w 1179576"/>
                  <a:gd name="connsiteY0" fmla="*/ 0 h 1683925"/>
                  <a:gd name="connsiteX1" fmla="*/ 1179576 w 1179576"/>
                  <a:gd name="connsiteY1" fmla="*/ 0 h 1683925"/>
                  <a:gd name="connsiteX2" fmla="*/ 1179576 w 1179576"/>
                  <a:gd name="connsiteY2" fmla="*/ 1541603 h 1683925"/>
                  <a:gd name="connsiteX3" fmla="*/ 0 w 1179576"/>
                  <a:gd name="connsiteY3" fmla="*/ 1475235 h 1683925"/>
                  <a:gd name="connsiteX4" fmla="*/ 0 w 1179576"/>
                  <a:gd name="connsiteY4" fmla="*/ 0 h 1683925"/>
                  <a:gd name="connsiteX0" fmla="*/ 0 w 1179576"/>
                  <a:gd name="connsiteY0" fmla="*/ 0 h 1637376"/>
                  <a:gd name="connsiteX1" fmla="*/ 1179576 w 1179576"/>
                  <a:gd name="connsiteY1" fmla="*/ 0 h 1637376"/>
                  <a:gd name="connsiteX2" fmla="*/ 1179576 w 1179576"/>
                  <a:gd name="connsiteY2" fmla="*/ 1541603 h 1637376"/>
                  <a:gd name="connsiteX3" fmla="*/ 0 w 1179576"/>
                  <a:gd name="connsiteY3" fmla="*/ 1475235 h 1637376"/>
                  <a:gd name="connsiteX4" fmla="*/ 0 w 1179576"/>
                  <a:gd name="connsiteY4" fmla="*/ 0 h 1637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79576" h="1637376">
                    <a:moveTo>
                      <a:pt x="0" y="0"/>
                    </a:moveTo>
                    <a:lnTo>
                      <a:pt x="1179576" y="0"/>
                    </a:lnTo>
                    <a:lnTo>
                      <a:pt x="1179576" y="1541603"/>
                    </a:lnTo>
                    <a:cubicBezTo>
                      <a:pt x="629359" y="1796406"/>
                      <a:pt x="533302" y="1460487"/>
                      <a:pt x="0" y="1475235"/>
                    </a:cubicBezTo>
                    <a:lnTo>
                      <a:pt x="0" y="0"/>
                    </a:lnTo>
                    <a:close/>
                  </a:path>
                </a:pathLst>
              </a:custGeom>
              <a:gradFill flip="none" rotWithShape="1">
                <a:gsLst>
                  <a:gs pos="10000">
                    <a:srgbClr val="FF41B2">
                      <a:alpha val="0"/>
                    </a:srgbClr>
                  </a:gs>
                  <a:gs pos="35000">
                    <a:srgbClr val="FF41B2">
                      <a:alpha val="25000"/>
                    </a:srgbClr>
                  </a:gs>
                  <a:gs pos="97000">
                    <a:srgbClr val="FF6819"/>
                  </a:gs>
                </a:gsLst>
                <a:lin ang="3900000" scaled="0"/>
                <a:tileRect/>
              </a:gradFill>
              <a:ln>
                <a:noFill/>
              </a:ln>
              <a:effectLst>
                <a:outerShdw blurRad="266700" dist="38100" dir="2700000" sx="101000" sy="101000" algn="tl" rotWithShape="0">
                  <a:srgbClr val="003D61">
                    <a:alpha val="34000"/>
                  </a:srgbClr>
                </a:outerShdw>
              </a:effectLst>
            </p:spPr>
            <p:txBody>
              <a:bodyPr rot="0" spcFirstLastPara="0" vertOverflow="overflow" horzOverflow="overflow" vert="horz" wrap="square" lIns="0" tIns="0" rIns="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801688" marR="0" lvl="0" indent="0" algn="l" defTabSz="919163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ＭＳ Ｐゴシック"/>
                  <a:cs typeface="Arial"/>
                </a:endParaRPr>
              </a:p>
            </p:txBody>
          </p:sp>
          <p:sp>
            <p:nvSpPr>
              <p:cNvPr id="107" name="TextBox 160">
                <a:extLst>
                  <a:ext uri="{FF2B5EF4-FFF2-40B4-BE49-F238E27FC236}">
                    <a16:creationId xmlns:a16="http://schemas.microsoft.com/office/drawing/2014/main" id="{C1CC80F5-9B64-4DFD-8133-58598A99E5A3}"/>
                  </a:ext>
                </a:extLst>
              </p:cNvPr>
              <p:cNvSpPr txBox="1"/>
              <p:nvPr/>
            </p:nvSpPr>
            <p:spPr>
              <a:xfrm>
                <a:off x="10633587" y="753789"/>
                <a:ext cx="1097280" cy="252059"/>
              </a:xfrm>
              <a:prstGeom prst="rect">
                <a:avLst/>
              </a:prstGeom>
              <a:noFill/>
              <a:effectLst/>
            </p:spPr>
            <p:txBody>
              <a:bodyPr wrap="none" lIns="0" tIns="0" rIns="0" bIns="0" rtlCol="0">
                <a:noAutofit/>
              </a:bodyPr>
              <a:lstStyle/>
              <a:p>
                <a:pPr marL="0" marR="0" lvl="0" indent="0" algn="ctr" defTabSz="914400" rtl="0" eaLnBrk="0" fontAlgn="auto" latinLnBrk="0" hangingPunct="0">
                  <a:lnSpc>
                    <a:spcPts val="18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ＭＳ Ｐゴシック"/>
                    <a:cs typeface="Arial"/>
                  </a:rPr>
                  <a:t>New</a:t>
                </a:r>
              </a:p>
            </p:txBody>
          </p:sp>
        </p:grpSp>
        <p:sp>
          <p:nvSpPr>
            <p:cNvPr id="108" name="Content Placeholder 10">
              <a:extLst>
                <a:ext uri="{FF2B5EF4-FFF2-40B4-BE49-F238E27FC236}">
                  <a16:creationId xmlns:a16="http://schemas.microsoft.com/office/drawing/2014/main" id="{7F52908B-4FC5-452D-99E3-CBD5A29E13F7}"/>
                </a:ext>
              </a:extLst>
            </p:cNvPr>
            <p:cNvSpPr txBox="1">
              <a:spLocks/>
            </p:cNvSpPr>
            <p:nvPr/>
          </p:nvSpPr>
          <p:spPr>
            <a:xfrm>
              <a:off x="7139147" y="3553196"/>
              <a:ext cx="1697582" cy="200861"/>
            </a:xfrm>
            <a:prstGeom prst="rect">
              <a:avLst/>
            </a:prstGeom>
            <a:noFill/>
          </p:spPr>
          <p:txBody>
            <a:bodyPr vert="horz" lIns="0" tIns="0" rIns="0" bIns="0" rtlCol="0">
              <a:noAutofit/>
            </a:bodyPr>
            <a:lstStyle>
              <a:lvl1pPr marL="176213" indent="-176213" algn="l" defTabSz="4572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Arial"/>
                <a:buChar char="•"/>
                <a:defRPr sz="20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1pPr>
              <a:lvl2pPr marL="457200" indent="-173736" algn="l" defTabSz="4572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sz="18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2pPr>
              <a:lvl3pPr marL="795528" indent="-173736" algn="l" defTabSz="4572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3pPr>
              <a:lvl4pPr marL="1216152" indent="-173736" algn="l" defTabSz="457200" rtl="0" eaLnBrk="1" latinLnBrk="0" hangingPunct="1">
                <a:lnSpc>
                  <a:spcPts val="18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4pPr>
              <a:lvl5pPr marL="1546225" indent="-176213" algn="l" defTabSz="457200" rtl="0" eaLnBrk="1" latinLnBrk="0" hangingPunct="1">
                <a:lnSpc>
                  <a:spcPts val="19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lang="en-US" sz="1400" b="1" kern="1200" dirty="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5pPr>
              <a:lvl6pPr marL="1773238" indent="-177800" algn="l" defTabSz="401638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tabLst>
                  <a:tab pos="1484313" algn="l"/>
                </a:tabLst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6pPr>
              <a:lvl7pPr marL="2062163" indent="-176213" algn="l" defTabSz="457200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7pPr>
              <a:lvl8pPr marL="2286000" indent="-173038" algn="l" defTabSz="457200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8pPr>
              <a:lvl9pPr marL="2452688" indent="-163513" algn="l" defTabSz="457200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rgbClr val="00B9F2">
                    <a:lumMod val="60000"/>
                    <a:lumOff val="40000"/>
                  </a:srgbClr>
                </a:buClr>
                <a:buSzPct val="80000"/>
                <a:buFont typeface="Arial"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B9F2">
                      <a:lumMod val="40000"/>
                      <a:lumOff val="60000"/>
                    </a:srgbClr>
                  </a:solidFill>
                  <a:effectLst/>
                  <a:uLnTx/>
                  <a:uFillTx/>
                  <a:latin typeface="Arial"/>
                  <a:ea typeface="ＭＳ Ｐゴシック"/>
                  <a:cs typeface="Arial"/>
                </a:rPr>
                <a:t>Python Notebooks</a:t>
              </a:r>
            </a:p>
          </p:txBody>
        </p:sp>
      </p:grpSp>
      <p:sp>
        <p:nvSpPr>
          <p:cNvPr id="110" name="Oval 17">
            <a:extLst>
              <a:ext uri="{FF2B5EF4-FFF2-40B4-BE49-F238E27FC236}">
                <a16:creationId xmlns:a16="http://schemas.microsoft.com/office/drawing/2014/main" id="{20A66B7B-4CA1-4A41-B98C-CA0449AA06D9}"/>
              </a:ext>
            </a:extLst>
          </p:cNvPr>
          <p:cNvSpPr>
            <a:spLocks noChangeAspect="1"/>
          </p:cNvSpPr>
          <p:nvPr/>
        </p:nvSpPr>
        <p:spPr bwMode="auto">
          <a:xfrm rot="6645426" flipV="1">
            <a:off x="5269253" y="2291852"/>
            <a:ext cx="1141491" cy="845360"/>
          </a:xfrm>
          <a:custGeom>
            <a:avLst/>
            <a:gdLst>
              <a:gd name="connsiteX0" fmla="*/ 0 w 1338146"/>
              <a:gd name="connsiteY0" fmla="*/ 669073 h 1338146"/>
              <a:gd name="connsiteX1" fmla="*/ 669073 w 1338146"/>
              <a:gd name="connsiteY1" fmla="*/ 0 h 1338146"/>
              <a:gd name="connsiteX2" fmla="*/ 1338146 w 1338146"/>
              <a:gd name="connsiteY2" fmla="*/ 669073 h 1338146"/>
              <a:gd name="connsiteX3" fmla="*/ 669073 w 1338146"/>
              <a:gd name="connsiteY3" fmla="*/ 1338146 h 1338146"/>
              <a:gd name="connsiteX4" fmla="*/ 0 w 1338146"/>
              <a:gd name="connsiteY4" fmla="*/ 669073 h 1338146"/>
              <a:gd name="connsiteX0" fmla="*/ 669073 w 1338146"/>
              <a:gd name="connsiteY0" fmla="*/ 1338146 h 1429586"/>
              <a:gd name="connsiteX1" fmla="*/ 0 w 1338146"/>
              <a:gd name="connsiteY1" fmla="*/ 669073 h 1429586"/>
              <a:gd name="connsiteX2" fmla="*/ 669073 w 1338146"/>
              <a:gd name="connsiteY2" fmla="*/ 0 h 1429586"/>
              <a:gd name="connsiteX3" fmla="*/ 1338146 w 1338146"/>
              <a:gd name="connsiteY3" fmla="*/ 669073 h 1429586"/>
              <a:gd name="connsiteX4" fmla="*/ 760513 w 1338146"/>
              <a:gd name="connsiteY4" fmla="*/ 1429586 h 1429586"/>
              <a:gd name="connsiteX0" fmla="*/ 669073 w 1338146"/>
              <a:gd name="connsiteY0" fmla="*/ 1338146 h 1338146"/>
              <a:gd name="connsiteX1" fmla="*/ 0 w 1338146"/>
              <a:gd name="connsiteY1" fmla="*/ 669073 h 1338146"/>
              <a:gd name="connsiteX2" fmla="*/ 669073 w 1338146"/>
              <a:gd name="connsiteY2" fmla="*/ 0 h 1338146"/>
              <a:gd name="connsiteX3" fmla="*/ 1338146 w 1338146"/>
              <a:gd name="connsiteY3" fmla="*/ 669073 h 1338146"/>
              <a:gd name="connsiteX0" fmla="*/ 0 w 1338146"/>
              <a:gd name="connsiteY0" fmla="*/ 669073 h 669073"/>
              <a:gd name="connsiteX1" fmla="*/ 669073 w 1338146"/>
              <a:gd name="connsiteY1" fmla="*/ 0 h 669073"/>
              <a:gd name="connsiteX2" fmla="*/ 1338146 w 1338146"/>
              <a:gd name="connsiteY2" fmla="*/ 669073 h 669073"/>
              <a:gd name="connsiteX0" fmla="*/ 0 w 1096536"/>
              <a:gd name="connsiteY0" fmla="*/ 755871 h 755871"/>
              <a:gd name="connsiteX1" fmla="*/ 669073 w 1096536"/>
              <a:gd name="connsiteY1" fmla="*/ 86798 h 755871"/>
              <a:gd name="connsiteX2" fmla="*/ 1096536 w 1096536"/>
              <a:gd name="connsiteY2" fmla="*/ 254066 h 755871"/>
              <a:gd name="connsiteX0" fmla="*/ 0 w 1096536"/>
              <a:gd name="connsiteY0" fmla="*/ 715031 h 715031"/>
              <a:gd name="connsiteX1" fmla="*/ 359317 w 1096536"/>
              <a:gd name="connsiteY1" fmla="*/ 132690 h 715031"/>
              <a:gd name="connsiteX2" fmla="*/ 1096536 w 1096536"/>
              <a:gd name="connsiteY2" fmla="*/ 213226 h 715031"/>
              <a:gd name="connsiteX0" fmla="*/ 0 w 1096536"/>
              <a:gd name="connsiteY0" fmla="*/ 766243 h 766243"/>
              <a:gd name="connsiteX1" fmla="*/ 353122 w 1096536"/>
              <a:gd name="connsiteY1" fmla="*/ 78585 h 766243"/>
              <a:gd name="connsiteX2" fmla="*/ 1096536 w 1096536"/>
              <a:gd name="connsiteY2" fmla="*/ 264438 h 766243"/>
              <a:gd name="connsiteX0" fmla="*/ 0 w 1096536"/>
              <a:gd name="connsiteY0" fmla="*/ 724974 h 724974"/>
              <a:gd name="connsiteX1" fmla="*/ 353122 w 1096536"/>
              <a:gd name="connsiteY1" fmla="*/ 37316 h 724974"/>
              <a:gd name="connsiteX2" fmla="*/ 1096536 w 1096536"/>
              <a:gd name="connsiteY2" fmla="*/ 223169 h 724974"/>
              <a:gd name="connsiteX0" fmla="*/ 0 w 1096536"/>
              <a:gd name="connsiteY0" fmla="*/ 661088 h 661088"/>
              <a:gd name="connsiteX1" fmla="*/ 365513 w 1096536"/>
              <a:gd name="connsiteY1" fmla="*/ 66357 h 661088"/>
              <a:gd name="connsiteX2" fmla="*/ 1096536 w 1096536"/>
              <a:gd name="connsiteY2" fmla="*/ 159283 h 661088"/>
              <a:gd name="connsiteX0" fmla="*/ 0 w 1096536"/>
              <a:gd name="connsiteY0" fmla="*/ 671285 h 671285"/>
              <a:gd name="connsiteX1" fmla="*/ 365513 w 1096536"/>
              <a:gd name="connsiteY1" fmla="*/ 76554 h 671285"/>
              <a:gd name="connsiteX2" fmla="*/ 1096536 w 1096536"/>
              <a:gd name="connsiteY2" fmla="*/ 169480 h 671285"/>
              <a:gd name="connsiteX0" fmla="*/ 0 w 1096536"/>
              <a:gd name="connsiteY0" fmla="*/ 664104 h 664104"/>
              <a:gd name="connsiteX1" fmla="*/ 303562 w 1096536"/>
              <a:gd name="connsiteY1" fmla="*/ 81763 h 664104"/>
              <a:gd name="connsiteX2" fmla="*/ 1096536 w 1096536"/>
              <a:gd name="connsiteY2" fmla="*/ 162299 h 664104"/>
              <a:gd name="connsiteX0" fmla="*/ 0 w 1096536"/>
              <a:gd name="connsiteY0" fmla="*/ 659124 h 659124"/>
              <a:gd name="connsiteX1" fmla="*/ 303562 w 1096536"/>
              <a:gd name="connsiteY1" fmla="*/ 76783 h 659124"/>
              <a:gd name="connsiteX2" fmla="*/ 1096536 w 1096536"/>
              <a:gd name="connsiteY2" fmla="*/ 157319 h 659124"/>
              <a:gd name="connsiteX0" fmla="*/ 0 w 978828"/>
              <a:gd name="connsiteY0" fmla="*/ 671567 h 671567"/>
              <a:gd name="connsiteX1" fmla="*/ 303562 w 978828"/>
              <a:gd name="connsiteY1" fmla="*/ 89226 h 671567"/>
              <a:gd name="connsiteX2" fmla="*/ 978828 w 978828"/>
              <a:gd name="connsiteY2" fmla="*/ 138787 h 671567"/>
              <a:gd name="connsiteX0" fmla="*/ 0 w 978828"/>
              <a:gd name="connsiteY0" fmla="*/ 652959 h 652959"/>
              <a:gd name="connsiteX1" fmla="*/ 303562 w 978828"/>
              <a:gd name="connsiteY1" fmla="*/ 70618 h 652959"/>
              <a:gd name="connsiteX2" fmla="*/ 978828 w 978828"/>
              <a:gd name="connsiteY2" fmla="*/ 120179 h 652959"/>
              <a:gd name="connsiteX0" fmla="*/ 0 w 978828"/>
              <a:gd name="connsiteY0" fmla="*/ 737541 h 737541"/>
              <a:gd name="connsiteX1" fmla="*/ 451186 w 978828"/>
              <a:gd name="connsiteY1" fmla="*/ 34096 h 737541"/>
              <a:gd name="connsiteX2" fmla="*/ 978828 w 978828"/>
              <a:gd name="connsiteY2" fmla="*/ 204761 h 737541"/>
              <a:gd name="connsiteX0" fmla="*/ 0 w 978828"/>
              <a:gd name="connsiteY0" fmla="*/ 724627 h 724627"/>
              <a:gd name="connsiteX1" fmla="*/ 451186 w 978828"/>
              <a:gd name="connsiteY1" fmla="*/ 21182 h 724627"/>
              <a:gd name="connsiteX2" fmla="*/ 978828 w 978828"/>
              <a:gd name="connsiteY2" fmla="*/ 191847 h 724627"/>
              <a:gd name="connsiteX0" fmla="*/ 0 w 451186"/>
              <a:gd name="connsiteY0" fmla="*/ 703445 h 703445"/>
              <a:gd name="connsiteX1" fmla="*/ 451186 w 451186"/>
              <a:gd name="connsiteY1" fmla="*/ 0 h 703445"/>
              <a:gd name="connsiteX0" fmla="*/ 0 w 692784"/>
              <a:gd name="connsiteY0" fmla="*/ 937144 h 937144"/>
              <a:gd name="connsiteX1" fmla="*/ 692784 w 692784"/>
              <a:gd name="connsiteY1" fmla="*/ 0 h 937144"/>
              <a:gd name="connsiteX0" fmla="*/ 0 w 692784"/>
              <a:gd name="connsiteY0" fmla="*/ 937144 h 937144"/>
              <a:gd name="connsiteX1" fmla="*/ 692784 w 692784"/>
              <a:gd name="connsiteY1" fmla="*/ 0 h 937144"/>
              <a:gd name="connsiteX0" fmla="*/ 0 w 692784"/>
              <a:gd name="connsiteY0" fmla="*/ 939645 h 939645"/>
              <a:gd name="connsiteX1" fmla="*/ 692784 w 692784"/>
              <a:gd name="connsiteY1" fmla="*/ 2501 h 939645"/>
              <a:gd name="connsiteX0" fmla="*/ 0 w 692784"/>
              <a:gd name="connsiteY0" fmla="*/ 939534 h 939534"/>
              <a:gd name="connsiteX1" fmla="*/ 692784 w 692784"/>
              <a:gd name="connsiteY1" fmla="*/ 2390 h 939534"/>
              <a:gd name="connsiteX0" fmla="*/ 0 w 692784"/>
              <a:gd name="connsiteY0" fmla="*/ 939903 h 939903"/>
              <a:gd name="connsiteX1" fmla="*/ 692784 w 692784"/>
              <a:gd name="connsiteY1" fmla="*/ 2759 h 939903"/>
              <a:gd name="connsiteX0" fmla="*/ 0 w 692784"/>
              <a:gd name="connsiteY0" fmla="*/ 937198 h 937198"/>
              <a:gd name="connsiteX1" fmla="*/ 692784 w 692784"/>
              <a:gd name="connsiteY1" fmla="*/ 54 h 937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92784" h="937198">
                <a:moveTo>
                  <a:pt x="0" y="937198"/>
                </a:moveTo>
                <a:cubicBezTo>
                  <a:pt x="74226" y="505354"/>
                  <a:pt x="267118" y="-5990"/>
                  <a:pt x="692784" y="54"/>
                </a:cubicBezTo>
              </a:path>
            </a:pathLst>
          </a:custGeom>
          <a:noFill/>
          <a:ln w="91440" cap="flat" cmpd="sng" algn="ctr">
            <a:gradFill flip="none" rotWithShape="1">
              <a:gsLst>
                <a:gs pos="92000">
                  <a:srgbClr val="46D4FF">
                    <a:alpha val="0"/>
                  </a:srgbClr>
                </a:gs>
                <a:gs pos="0">
                  <a:srgbClr val="46D4FF"/>
                </a:gs>
              </a:gsLst>
              <a:lin ang="0" scaled="0"/>
              <a:tileRect/>
            </a:gradFill>
            <a:prstDash val="solid"/>
            <a:round/>
            <a:headEnd type="triangle" w="med" len="sm"/>
            <a:tailEnd type="none" w="med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ln w="76200" cmpd="sng">
                <a:solidFill>
                  <a:prstClr val="white"/>
                </a:solidFill>
              </a:ln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11237170"/>
      </p:ext>
    </p:extLst>
  </p:cSld>
  <p:clrMapOvr>
    <a:masterClrMapping/>
  </p:clrMapOvr>
  <p:transition spd="med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Oval 87">
            <a:extLst>
              <a:ext uri="{FF2B5EF4-FFF2-40B4-BE49-F238E27FC236}">
                <a16:creationId xmlns:a16="http://schemas.microsoft.com/office/drawing/2014/main" id="{50FDB9A1-300F-D342-9D2A-50BA3DC1C7C9}"/>
              </a:ext>
            </a:extLst>
          </p:cNvPr>
          <p:cNvSpPr>
            <a:spLocks noChangeAspect="1"/>
          </p:cNvSpPr>
          <p:nvPr/>
        </p:nvSpPr>
        <p:spPr bwMode="auto">
          <a:xfrm rot="14160620">
            <a:off x="8532374" y="2307466"/>
            <a:ext cx="3202852" cy="3203590"/>
          </a:xfrm>
          <a:prstGeom prst="ellipse">
            <a:avLst/>
          </a:prstGeom>
          <a:gradFill flip="none" rotWithShape="1">
            <a:gsLst>
              <a:gs pos="0">
                <a:srgbClr val="011944">
                  <a:alpha val="25000"/>
                </a:srgbClr>
              </a:gs>
              <a:gs pos="100000">
                <a:schemeClr val="bg2">
                  <a:alpha val="60000"/>
                </a:schemeClr>
              </a:gs>
            </a:gsLst>
            <a:lin ang="5400000" scaled="0"/>
            <a:tileRect/>
          </a:gradFill>
          <a:ln w="91440" cap="flat" cmpd="sng" algn="ctr">
            <a:noFill/>
            <a:prstDash val="solid"/>
            <a:round/>
            <a:headEnd type="none" w="med" len="med"/>
            <a:tailEnd type="triangle" w="med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67" b="1" i="0" u="none" strike="noStrike" kern="0" cap="none" spc="0" normalizeH="0" baseline="0" noProof="0" dirty="0">
              <a:ln w="76200" cmpd="sng">
                <a:solidFill>
                  <a:prstClr val="white"/>
                </a:solidFill>
              </a:ln>
              <a:solidFill>
                <a:srgbClr val="94E6FF"/>
              </a:solidFill>
              <a:effectLst/>
              <a:uLnTx/>
              <a:uFillTx/>
              <a:latin typeface="Arial"/>
              <a:ea typeface="ＭＳ Ｐゴシック" pitchFamily="16" charset="-128"/>
              <a:cs typeface="ＭＳ Ｐゴシック" pitchFamily="-97" charset="-128"/>
            </a:endParaRPr>
          </a:p>
        </p:txBody>
      </p: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4E0A7BD8-7364-457E-879D-F6CA8E939385}"/>
              </a:ext>
            </a:extLst>
          </p:cNvPr>
          <p:cNvGrpSpPr/>
          <p:nvPr/>
        </p:nvGrpSpPr>
        <p:grpSpPr>
          <a:xfrm>
            <a:off x="508709" y="2295980"/>
            <a:ext cx="3283297" cy="3281142"/>
            <a:chOff x="2693058" y="2195864"/>
            <a:chExt cx="4686382" cy="4683309"/>
          </a:xfrm>
        </p:grpSpPr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92B8D22E-C53A-40FA-B5B1-BFC42ADFAAAA}"/>
                </a:ext>
              </a:extLst>
            </p:cNvPr>
            <p:cNvSpPr>
              <a:spLocks noChangeAspect="1"/>
            </p:cNvSpPr>
            <p:nvPr/>
          </p:nvSpPr>
          <p:spPr bwMode="auto">
            <a:xfrm rot="14160620">
              <a:off x="2693596" y="2195326"/>
              <a:ext cx="4683309" cy="4684385"/>
            </a:xfrm>
            <a:prstGeom prst="ellipse">
              <a:avLst/>
            </a:prstGeom>
            <a:gradFill flip="none" rotWithShape="1">
              <a:gsLst>
                <a:gs pos="0">
                  <a:srgbClr val="011944">
                    <a:alpha val="25000"/>
                  </a:srgbClr>
                </a:gs>
                <a:gs pos="100000">
                  <a:schemeClr val="bg2">
                    <a:alpha val="60000"/>
                  </a:schemeClr>
                </a:gs>
              </a:gsLst>
              <a:lin ang="5400000" scaled="0"/>
              <a:tileRect/>
            </a:gradFill>
            <a:ln w="91440" cap="flat" cmpd="sng" algn="ctr">
              <a:noFill/>
              <a:prstDash val="solid"/>
              <a:round/>
              <a:headEnd type="none" w="med" len="med"/>
              <a:tailEnd type="triangle" w="med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67" b="1" i="0" u="none" strike="noStrike" kern="0" cap="none" spc="0" normalizeH="0" baseline="0" noProof="0" dirty="0">
                <a:ln w="76200" cmpd="sng">
                  <a:solidFill>
                    <a:prstClr val="white"/>
                  </a:solidFill>
                </a:ln>
                <a:solidFill>
                  <a:srgbClr val="94E6FF"/>
                </a:solidFill>
                <a:effectLst/>
                <a:uLnTx/>
                <a:uFillTx/>
                <a:latin typeface="Arial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155" name="Group 154">
              <a:extLst>
                <a:ext uri="{FF2B5EF4-FFF2-40B4-BE49-F238E27FC236}">
                  <a16:creationId xmlns:a16="http://schemas.microsoft.com/office/drawing/2014/main" id="{63067412-DC7B-44C2-824C-8518A69E2A1A}"/>
                </a:ext>
              </a:extLst>
            </p:cNvPr>
            <p:cNvGrpSpPr/>
            <p:nvPr/>
          </p:nvGrpSpPr>
          <p:grpSpPr>
            <a:xfrm>
              <a:off x="5236381" y="3078005"/>
              <a:ext cx="2143059" cy="1214116"/>
              <a:chOff x="628481" y="1749284"/>
              <a:chExt cx="2143059" cy="1214116"/>
            </a:xfrm>
          </p:grpSpPr>
          <p:sp>
            <p:nvSpPr>
              <p:cNvPr id="168" name="Rectangle 167">
                <a:extLst>
                  <a:ext uri="{FF2B5EF4-FFF2-40B4-BE49-F238E27FC236}">
                    <a16:creationId xmlns:a16="http://schemas.microsoft.com/office/drawing/2014/main" id="{D015FE46-D2D2-48BA-B31E-94FBBB0F9E25}"/>
                  </a:ext>
                </a:extLst>
              </p:cNvPr>
              <p:cNvSpPr/>
              <p:nvPr/>
            </p:nvSpPr>
            <p:spPr>
              <a:xfrm>
                <a:off x="628481" y="2765283"/>
                <a:ext cx="2143059" cy="198117"/>
              </a:xfrm>
              <a:prstGeom prst="rect">
                <a:avLst/>
              </a:prstGeom>
              <a:noFill/>
              <a:effectLst/>
            </p:spPr>
            <p:txBody>
              <a:bodyPr wrap="none" lIns="0" tIns="0" rIns="0" bIns="0" rtlCol="0">
                <a:noAutofit/>
              </a:bodyPr>
              <a:lstStyle/>
              <a:p>
                <a:pPr marL="0" marR="0" lvl="0" indent="0" algn="l" defTabSz="457200" rtl="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B9F2">
                        <a:lumMod val="40000"/>
                        <a:lumOff val="60000"/>
                      </a:srgbClr>
                    </a:solidFill>
                    <a:effectLst/>
                    <a:uLnTx/>
                    <a:uFillTx/>
                    <a:latin typeface="Arial"/>
                    <a:ea typeface="ＭＳ Ｐゴシック"/>
                  </a:rPr>
                  <a:t>Empirical Bayesian Kriging</a:t>
                </a:r>
                <a:br>
                  <a:rPr kumimoji="0" 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B9F2">
                        <a:lumMod val="40000"/>
                        <a:lumOff val="60000"/>
                      </a:srgbClr>
                    </a:solidFill>
                    <a:effectLst/>
                    <a:uLnTx/>
                    <a:uFillTx/>
                    <a:latin typeface="Arial"/>
                    <a:ea typeface="ＭＳ Ｐゴシック"/>
                  </a:rPr>
                </a:br>
                <a:r>
                  <a:rPr kumimoji="0" 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B9F2">
                        <a:lumMod val="40000"/>
                        <a:lumOff val="60000"/>
                      </a:srgbClr>
                    </a:solidFill>
                    <a:effectLst/>
                    <a:uLnTx/>
                    <a:uFillTx/>
                    <a:latin typeface="Arial"/>
                    <a:ea typeface="ＭＳ Ｐゴシック"/>
                  </a:rPr>
                  <a:t>Regression Prediction</a:t>
                </a:r>
              </a:p>
            </p:txBody>
          </p:sp>
          <p:pic>
            <p:nvPicPr>
              <p:cNvPr id="169" name="Picture 168">
                <a:extLst>
                  <a:ext uri="{FF2B5EF4-FFF2-40B4-BE49-F238E27FC236}">
                    <a16:creationId xmlns:a16="http://schemas.microsoft.com/office/drawing/2014/main" id="{1900D7E3-CAED-41C4-B115-377E0FC960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36180" y="1749284"/>
                <a:ext cx="1829164" cy="980545"/>
              </a:xfrm>
              <a:prstGeom prst="rect">
                <a:avLst/>
              </a:prstGeom>
              <a:ln>
                <a:noFill/>
              </a:ln>
              <a:effectLst>
                <a:outerShdw blurRad="127000" dist="63500" dir="2700000" algn="tl" rotWithShape="0">
                  <a:schemeClr val="bg1">
                    <a:lumMod val="85000"/>
                    <a:lumOff val="15000"/>
                    <a:alpha val="15000"/>
                  </a:schemeClr>
                </a:outerShdw>
              </a:effectLst>
            </p:spPr>
          </p:pic>
        </p:grpSp>
        <p:grpSp>
          <p:nvGrpSpPr>
            <p:cNvPr id="156" name="Group 155">
              <a:extLst>
                <a:ext uri="{FF2B5EF4-FFF2-40B4-BE49-F238E27FC236}">
                  <a16:creationId xmlns:a16="http://schemas.microsoft.com/office/drawing/2014/main" id="{510820CF-A285-49AC-A2D8-523ABAE52A2D}"/>
                </a:ext>
              </a:extLst>
            </p:cNvPr>
            <p:cNvGrpSpPr/>
            <p:nvPr/>
          </p:nvGrpSpPr>
          <p:grpSpPr>
            <a:xfrm>
              <a:off x="5449845" y="4777852"/>
              <a:ext cx="1371304" cy="1537434"/>
              <a:chOff x="2612731" y="4380783"/>
              <a:chExt cx="1371304" cy="1537434"/>
            </a:xfrm>
          </p:grpSpPr>
          <p:pic>
            <p:nvPicPr>
              <p:cNvPr id="166" name="Picture 165">
                <a:extLst>
                  <a:ext uri="{FF2B5EF4-FFF2-40B4-BE49-F238E27FC236}">
                    <a16:creationId xmlns:a16="http://schemas.microsoft.com/office/drawing/2014/main" id="{FCDE7012-1313-4FD6-8DEF-074DEEF192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612731" y="4380783"/>
                <a:ext cx="1209568" cy="1008642"/>
              </a:xfrm>
              <a:prstGeom prst="rect">
                <a:avLst/>
              </a:prstGeom>
              <a:ln>
                <a:noFill/>
              </a:ln>
              <a:effectLst>
                <a:outerShdw blurRad="127000" dist="63500" dir="2700000" algn="tl" rotWithShape="0">
                  <a:schemeClr val="bg1">
                    <a:lumMod val="85000"/>
                    <a:lumOff val="15000"/>
                    <a:alpha val="15000"/>
                  </a:schemeClr>
                </a:outerShdw>
              </a:effectLst>
            </p:spPr>
          </p:pic>
          <p:sp>
            <p:nvSpPr>
              <p:cNvPr id="167" name="Rectangle 166">
                <a:extLst>
                  <a:ext uri="{FF2B5EF4-FFF2-40B4-BE49-F238E27FC236}">
                    <a16:creationId xmlns:a16="http://schemas.microsoft.com/office/drawing/2014/main" id="{6B680E89-F9E1-4E4B-A4DB-5D1BE08527FD}"/>
                  </a:ext>
                </a:extLst>
              </p:cNvPr>
              <p:cNvSpPr/>
              <p:nvPr/>
            </p:nvSpPr>
            <p:spPr>
              <a:xfrm>
                <a:off x="2612731" y="5446600"/>
                <a:ext cx="1371304" cy="471617"/>
              </a:xfrm>
              <a:prstGeom prst="rect">
                <a:avLst/>
              </a:prstGeom>
              <a:noFill/>
              <a:effectLst/>
            </p:spPr>
            <p:txBody>
              <a:bodyPr wrap="none" lIns="0" tIns="0" rIns="0" bIns="0" rtlCol="0">
                <a:noAutofit/>
              </a:bodyPr>
              <a:lstStyle/>
              <a:p>
                <a:pPr marL="0" marR="0" lvl="0" indent="0" algn="l" defTabSz="457200" rtl="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B9F2">
                        <a:lumMod val="40000"/>
                        <a:lumOff val="60000"/>
                      </a:srgbClr>
                    </a:solidFill>
                    <a:effectLst/>
                    <a:uLnTx/>
                    <a:uFillTx/>
                    <a:latin typeface="Arial"/>
                    <a:ea typeface="ＭＳ Ｐゴシック"/>
                  </a:rPr>
                  <a:t>Training Data </a:t>
                </a:r>
                <a:br>
                  <a:rPr kumimoji="0" 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B9F2">
                        <a:lumMod val="40000"/>
                        <a:lumOff val="60000"/>
                      </a:srgbClr>
                    </a:solidFill>
                    <a:effectLst/>
                    <a:uLnTx/>
                    <a:uFillTx/>
                    <a:latin typeface="Arial"/>
                    <a:ea typeface="ＭＳ Ｐゴシック"/>
                  </a:rPr>
                </a:br>
                <a:r>
                  <a:rPr kumimoji="0" 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B9F2">
                        <a:lumMod val="40000"/>
                        <a:lumOff val="60000"/>
                      </a:srgbClr>
                    </a:solidFill>
                    <a:effectLst/>
                    <a:uLnTx/>
                    <a:uFillTx/>
                    <a:latin typeface="Arial"/>
                    <a:ea typeface="ＭＳ Ｐゴシック"/>
                  </a:rPr>
                  <a:t>Preparation</a:t>
                </a:r>
              </a:p>
            </p:txBody>
          </p:sp>
        </p:grpSp>
        <p:grpSp>
          <p:nvGrpSpPr>
            <p:cNvPr id="157" name="Group 156">
              <a:extLst>
                <a:ext uri="{FF2B5EF4-FFF2-40B4-BE49-F238E27FC236}">
                  <a16:creationId xmlns:a16="http://schemas.microsoft.com/office/drawing/2014/main" id="{A89762DC-868C-41C3-8C74-BC32406FCED2}"/>
                </a:ext>
              </a:extLst>
            </p:cNvPr>
            <p:cNvGrpSpPr/>
            <p:nvPr/>
          </p:nvGrpSpPr>
          <p:grpSpPr>
            <a:xfrm>
              <a:off x="3297231" y="3579961"/>
              <a:ext cx="1685418" cy="1151654"/>
              <a:chOff x="3146020" y="1898811"/>
              <a:chExt cx="1685418" cy="1151654"/>
            </a:xfrm>
          </p:grpSpPr>
          <p:pic>
            <p:nvPicPr>
              <p:cNvPr id="164" name="Picture 163">
                <a:extLst>
                  <a:ext uri="{FF2B5EF4-FFF2-40B4-BE49-F238E27FC236}">
                    <a16:creationId xmlns:a16="http://schemas.microsoft.com/office/drawing/2014/main" id="{44405C81-C7DE-46C9-A97D-08FC986D68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146021" y="1898811"/>
                <a:ext cx="1685417" cy="866296"/>
              </a:xfrm>
              <a:prstGeom prst="rect">
                <a:avLst/>
              </a:prstGeom>
              <a:ln>
                <a:noFill/>
              </a:ln>
              <a:effectLst>
                <a:outerShdw blurRad="127000" dist="63500" dir="2700000" algn="tl" rotWithShape="0">
                  <a:schemeClr val="bg1">
                    <a:lumMod val="85000"/>
                    <a:lumOff val="15000"/>
                    <a:alpha val="15000"/>
                  </a:schemeClr>
                </a:outerShdw>
              </a:effectLst>
            </p:spPr>
          </p:pic>
          <p:sp>
            <p:nvSpPr>
              <p:cNvPr id="165" name="Rectangle 164">
                <a:extLst>
                  <a:ext uri="{FF2B5EF4-FFF2-40B4-BE49-F238E27FC236}">
                    <a16:creationId xmlns:a16="http://schemas.microsoft.com/office/drawing/2014/main" id="{1047C7E2-09E4-4CE6-A29C-437FB4B1E15E}"/>
                  </a:ext>
                </a:extLst>
              </p:cNvPr>
              <p:cNvSpPr/>
              <p:nvPr/>
            </p:nvSpPr>
            <p:spPr>
              <a:xfrm>
                <a:off x="3146020" y="2811374"/>
                <a:ext cx="1685416" cy="239091"/>
              </a:xfrm>
              <a:prstGeom prst="rect">
                <a:avLst/>
              </a:prstGeom>
              <a:noFill/>
              <a:effectLst/>
            </p:spPr>
            <p:txBody>
              <a:bodyPr wrap="none" lIns="0" tIns="0" rIns="0" bIns="0" rtlCol="0">
                <a:noAutofit/>
              </a:bodyPr>
              <a:lstStyle/>
              <a:p>
                <a:pPr marL="0" marR="0" lvl="0" indent="0" algn="l" defTabSz="457200" rtl="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B9F2">
                        <a:lumMod val="40000"/>
                        <a:lumOff val="60000"/>
                      </a:srgbClr>
                    </a:solidFill>
                    <a:effectLst/>
                    <a:uLnTx/>
                    <a:uFillTx/>
                    <a:latin typeface="Arial"/>
                    <a:ea typeface="ＭＳ Ｐゴシック"/>
                  </a:rPr>
                  <a:t>Density-Based</a:t>
                </a:r>
                <a:br>
                  <a:rPr kumimoji="0" 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B9F2">
                        <a:lumMod val="40000"/>
                        <a:lumOff val="60000"/>
                      </a:srgbClr>
                    </a:solidFill>
                    <a:effectLst/>
                    <a:uLnTx/>
                    <a:uFillTx/>
                    <a:latin typeface="Arial"/>
                    <a:ea typeface="ＭＳ Ｐゴシック"/>
                  </a:rPr>
                </a:br>
                <a:r>
                  <a:rPr kumimoji="0" 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B9F2">
                        <a:lumMod val="40000"/>
                        <a:lumOff val="60000"/>
                      </a:srgbClr>
                    </a:solidFill>
                    <a:effectLst/>
                    <a:uLnTx/>
                    <a:uFillTx/>
                    <a:latin typeface="Arial"/>
                    <a:ea typeface="ＭＳ Ｐゴシック"/>
                  </a:rPr>
                  <a:t>Clustering</a:t>
                </a:r>
              </a:p>
            </p:txBody>
          </p:sp>
        </p:grpSp>
        <p:grpSp>
          <p:nvGrpSpPr>
            <p:cNvPr id="158" name="Group 157">
              <a:extLst>
                <a:ext uri="{FF2B5EF4-FFF2-40B4-BE49-F238E27FC236}">
                  <a16:creationId xmlns:a16="http://schemas.microsoft.com/office/drawing/2014/main" id="{247A5340-4F72-43EF-9EA2-F1260F64E420}"/>
                </a:ext>
              </a:extLst>
            </p:cNvPr>
            <p:cNvGrpSpPr/>
            <p:nvPr/>
          </p:nvGrpSpPr>
          <p:grpSpPr>
            <a:xfrm>
              <a:off x="3110189" y="4692999"/>
              <a:ext cx="4079737" cy="1853878"/>
              <a:chOff x="-160556" y="3818052"/>
              <a:chExt cx="4079737" cy="1853878"/>
            </a:xfrm>
          </p:grpSpPr>
          <p:grpSp>
            <p:nvGrpSpPr>
              <p:cNvPr id="160" name="Group 159">
                <a:extLst>
                  <a:ext uri="{FF2B5EF4-FFF2-40B4-BE49-F238E27FC236}">
                    <a16:creationId xmlns:a16="http://schemas.microsoft.com/office/drawing/2014/main" id="{D1939D06-40C7-4FDA-B76E-C9D2C5831DDD}"/>
                  </a:ext>
                </a:extLst>
              </p:cNvPr>
              <p:cNvGrpSpPr/>
              <p:nvPr/>
            </p:nvGrpSpPr>
            <p:grpSpPr>
              <a:xfrm>
                <a:off x="-160556" y="4165588"/>
                <a:ext cx="1964717" cy="1506342"/>
                <a:chOff x="2563624" y="2703984"/>
                <a:chExt cx="1964717" cy="1506342"/>
              </a:xfrm>
            </p:grpSpPr>
            <p:sp>
              <p:nvSpPr>
                <p:cNvPr id="162" name="Rectangle 161">
                  <a:extLst>
                    <a:ext uri="{FF2B5EF4-FFF2-40B4-BE49-F238E27FC236}">
                      <a16:creationId xmlns:a16="http://schemas.microsoft.com/office/drawing/2014/main" id="{2AF94220-F487-455E-982B-729996369985}"/>
                    </a:ext>
                  </a:extLst>
                </p:cNvPr>
                <p:cNvSpPr/>
                <p:nvPr/>
              </p:nvSpPr>
              <p:spPr>
                <a:xfrm>
                  <a:off x="2563624" y="3738709"/>
                  <a:ext cx="1371305" cy="471617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0" rIns="0" bIns="0" rtlCol="0">
                  <a:noAutofit/>
                </a:bodyPr>
                <a:lstStyle/>
                <a:p>
                  <a:pPr marL="0" marR="0" lvl="0" indent="0" algn="l" defTabSz="457200" rtl="0" eaLnBrk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B9F2">
                          <a:lumMod val="40000"/>
                          <a:lumOff val="60000"/>
                        </a:srgbClr>
                      </a:solidFill>
                      <a:effectLst/>
                      <a:uLnTx/>
                      <a:uFillTx/>
                      <a:latin typeface="Arial"/>
                      <a:ea typeface="ＭＳ Ｐゴシック"/>
                    </a:rPr>
                    <a:t>Forest-Based Classification</a:t>
                  </a:r>
                </a:p>
                <a:p>
                  <a:pPr marL="0" marR="0" lvl="0" indent="0" algn="l" defTabSz="457200" rtl="0" eaLnBrk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B9F2">
                          <a:lumMod val="40000"/>
                          <a:lumOff val="60000"/>
                        </a:srgbClr>
                      </a:solidFill>
                      <a:effectLst/>
                      <a:uLnTx/>
                      <a:uFillTx/>
                      <a:latin typeface="Arial"/>
                      <a:ea typeface="ＭＳ Ｐゴシック"/>
                    </a:rPr>
                    <a:t>and Regression</a:t>
                  </a:r>
                </a:p>
              </p:txBody>
            </p:sp>
            <p:pic>
              <p:nvPicPr>
                <p:cNvPr id="163" name="Picture 162">
                  <a:extLst>
                    <a:ext uri="{FF2B5EF4-FFF2-40B4-BE49-F238E27FC236}">
                      <a16:creationId xmlns:a16="http://schemas.microsoft.com/office/drawing/2014/main" id="{AE2D56FD-AFA4-43EB-8887-C889C344920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t="11484" r="48409" b="806"/>
                <a:stretch/>
              </p:blipFill>
              <p:spPr>
                <a:xfrm>
                  <a:off x="2578469" y="2703984"/>
                  <a:ext cx="1949872" cy="976889"/>
                </a:xfrm>
                <a:prstGeom prst="rect">
                  <a:avLst/>
                </a:prstGeom>
                <a:ln>
                  <a:noFill/>
                </a:ln>
                <a:effectLst>
                  <a:outerShdw blurRad="127000" dist="63500" dir="2700000" algn="tl" rotWithShape="0">
                    <a:schemeClr val="bg1">
                      <a:lumMod val="85000"/>
                      <a:lumOff val="15000"/>
                      <a:alpha val="15000"/>
                    </a:schemeClr>
                  </a:outerShdw>
                </a:effectLst>
              </p:spPr>
            </p:pic>
          </p:grpSp>
          <p:pic>
            <p:nvPicPr>
              <p:cNvPr id="161" name="Picture 160" descr="https://dl.boxcloud.com/api/2.0/internal_files/256258842953/versions/270123742409/representations/png_paged_2048x2048/content/1.png?access_token=1!nbYAZpTesNnhFKq3mMziDhJKjcQTWrzEXIzA1sq72FqqX5H1Cmg5ufOrCqdvgHKHvPiehyeCnnRiMg1AuvziGSEBUnyV0tCgyoDTfERz27F_KGp-KIuhBZOIcMivmVsMF9gRoL6bzHvwgumltezyYHDbXfCfNxp0OItyUp5tnHq1JJuCzIPRDvYXib3_qD8w99FKuVuBA1GzLicvrrZo_1B5jo6BzEMtXGRjF69O4ZQC0xptEks7KcZGXq2AmLhm7NBGOokVLpASIY-Y_kcPVwq6SBqFgZ6_bVHXvvVozw3H2BBNq2J3sDaSwkjXchhtY735HA60QG_22yLj4usbrXkrbULUJrsnUlVwIpKasDu1TJxRzsz2S2OwltFWzvkBld9S-X7hYjLkIEZx&amp;box_client_name=box-content-preview&amp;box_client_version=1.22.0">
                <a:extLst>
                  <a:ext uri="{FF2B5EF4-FFF2-40B4-BE49-F238E27FC236}">
                    <a16:creationId xmlns:a16="http://schemas.microsoft.com/office/drawing/2014/main" id="{862ED78E-099F-4A95-900A-27927446C2E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254200" y="3818052"/>
                <a:ext cx="664981" cy="664983"/>
              </a:xfrm>
              <a:prstGeom prst="rect">
                <a:avLst/>
              </a:prstGeom>
              <a:ln>
                <a:noFill/>
              </a:ln>
              <a:effectLst>
                <a:outerShdw blurRad="127000" dist="63500" dir="2700000" algn="tl" rotWithShape="0">
                  <a:schemeClr val="bg1">
                    <a:lumMod val="85000"/>
                    <a:lumOff val="15000"/>
                    <a:alpha val="15000"/>
                  </a:scheme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6280878A-D7D7-4304-9215-1102F610145E}"/>
                </a:ext>
              </a:extLst>
            </p:cNvPr>
            <p:cNvSpPr txBox="1"/>
            <p:nvPr/>
          </p:nvSpPr>
          <p:spPr>
            <a:xfrm>
              <a:off x="2936475" y="2573409"/>
              <a:ext cx="4209381" cy="412276"/>
            </a:xfrm>
            <a:prstGeom prst="rect">
              <a:avLst/>
            </a:prstGeom>
            <a:noFill/>
            <a:effectLst/>
          </p:spPr>
          <p:txBody>
            <a:bodyPr wrap="square" lIns="0" tIns="0" rIns="0" bIns="0" rtlCol="0" anchor="t">
              <a:noAutofit/>
            </a:bodyPr>
            <a:lstStyle/>
            <a:p>
              <a:pPr marL="0" marR="0" lvl="0" indent="0" algn="ctr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700" dirty="0">
                  <a:solidFill>
                    <a:prstClr val="white"/>
                  </a:solidFill>
                  <a:latin typeface="Arial"/>
                  <a:ea typeface="ＭＳ Ｐゴシック"/>
                </a:rPr>
                <a:t>Es</a:t>
              </a:r>
              <a:r>
                <a:rPr kumimoji="0" lang="en-US" sz="17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ＭＳ Ｐゴシック"/>
                </a:rPr>
                <a:t>pacial</a:t>
              </a:r>
              <a:r>
                <a:rPr kumimoji="0" lang="en-US" sz="1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ＭＳ Ｐゴシック"/>
                </a:rPr>
                <a:t> </a:t>
              </a:r>
              <a:r>
                <a:rPr kumimoji="0" lang="en-US" sz="17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ＭＳ Ｐゴシック"/>
                </a:rPr>
                <a:t>Análisis</a:t>
              </a:r>
              <a:endPara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</p:grpSp>
      <p:grpSp>
        <p:nvGrpSpPr>
          <p:cNvPr id="181" name="Group 180">
            <a:extLst>
              <a:ext uri="{FF2B5EF4-FFF2-40B4-BE49-F238E27FC236}">
                <a16:creationId xmlns:a16="http://schemas.microsoft.com/office/drawing/2014/main" id="{737AC471-E42D-4C70-BD09-7E06446BBE58}"/>
              </a:ext>
            </a:extLst>
          </p:cNvPr>
          <p:cNvGrpSpPr/>
          <p:nvPr/>
        </p:nvGrpSpPr>
        <p:grpSpPr>
          <a:xfrm>
            <a:off x="8927368" y="2597807"/>
            <a:ext cx="2890393" cy="2251355"/>
            <a:chOff x="7924902" y="1502194"/>
            <a:chExt cx="3014268" cy="2347842"/>
          </a:xfrm>
        </p:grpSpPr>
        <p:grpSp>
          <p:nvGrpSpPr>
            <p:cNvPr id="182" name="Group 181">
              <a:extLst>
                <a:ext uri="{FF2B5EF4-FFF2-40B4-BE49-F238E27FC236}">
                  <a16:creationId xmlns:a16="http://schemas.microsoft.com/office/drawing/2014/main" id="{083C6289-2F7E-4DAC-827D-7DA2B00E7775}"/>
                </a:ext>
              </a:extLst>
            </p:cNvPr>
            <p:cNvGrpSpPr/>
            <p:nvPr/>
          </p:nvGrpSpPr>
          <p:grpSpPr>
            <a:xfrm>
              <a:off x="7924902" y="1502194"/>
              <a:ext cx="2648898" cy="2347842"/>
              <a:chOff x="7016776" y="1296160"/>
              <a:chExt cx="2924498" cy="2592120"/>
            </a:xfrm>
          </p:grpSpPr>
          <p:grpSp>
            <p:nvGrpSpPr>
              <p:cNvPr id="187" name="Group 186">
                <a:extLst>
                  <a:ext uri="{FF2B5EF4-FFF2-40B4-BE49-F238E27FC236}">
                    <a16:creationId xmlns:a16="http://schemas.microsoft.com/office/drawing/2014/main" id="{BBF00D9B-FC0E-4341-A91F-447F02FF6493}"/>
                  </a:ext>
                </a:extLst>
              </p:cNvPr>
              <p:cNvGrpSpPr/>
              <p:nvPr/>
            </p:nvGrpSpPr>
            <p:grpSpPr>
              <a:xfrm>
                <a:off x="7016776" y="1879266"/>
                <a:ext cx="1238067" cy="1040947"/>
                <a:chOff x="10094176" y="3133306"/>
                <a:chExt cx="1376240" cy="1157120"/>
              </a:xfrm>
            </p:grpSpPr>
            <p:sp>
              <p:nvSpPr>
                <p:cNvPr id="195" name="Rectangle 194">
                  <a:extLst>
                    <a:ext uri="{FF2B5EF4-FFF2-40B4-BE49-F238E27FC236}">
                      <a16:creationId xmlns:a16="http://schemas.microsoft.com/office/drawing/2014/main" id="{920B3E72-D027-409B-BD7A-B2761CFAC585}"/>
                    </a:ext>
                  </a:extLst>
                </p:cNvPr>
                <p:cNvSpPr/>
                <p:nvPr/>
              </p:nvSpPr>
              <p:spPr>
                <a:xfrm>
                  <a:off x="10115167" y="3133306"/>
                  <a:ext cx="1355249" cy="182744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0" rIns="0" bIns="0" rtlCol="0">
                  <a:noAutofit/>
                </a:bodyPr>
                <a:lstStyle/>
                <a:p>
                  <a:pPr marL="0" marR="0" lvl="0" indent="0" algn="l" defTabSz="457200" rtl="0" eaLnBrk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B9F2">
                          <a:lumMod val="40000"/>
                          <a:lumOff val="60000"/>
                        </a:srgbClr>
                      </a:solidFill>
                      <a:effectLst/>
                      <a:uLnTx/>
                      <a:uFillTx/>
                      <a:latin typeface="Arial"/>
                      <a:ea typeface="ＭＳ Ｐゴシック"/>
                    </a:rPr>
                    <a:t>Accident</a:t>
                  </a:r>
                  <a:br>
                    <a:rPr kumimoji="0" lang="en-US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B9F2">
                          <a:lumMod val="40000"/>
                          <a:lumOff val="60000"/>
                        </a:srgbClr>
                      </a:solidFill>
                      <a:effectLst/>
                      <a:uLnTx/>
                      <a:uFillTx/>
                      <a:latin typeface="Arial"/>
                      <a:ea typeface="ＭＳ Ｐゴシック"/>
                    </a:rPr>
                  </a:br>
                  <a:r>
                    <a:rPr kumimoji="0" lang="en-US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B9F2">
                          <a:lumMod val="40000"/>
                          <a:lumOff val="60000"/>
                        </a:srgbClr>
                      </a:solidFill>
                      <a:effectLst/>
                      <a:uLnTx/>
                      <a:uFillTx/>
                      <a:latin typeface="Arial"/>
                      <a:ea typeface="ＭＳ Ｐゴシック"/>
                    </a:rPr>
                    <a:t>Prediction</a:t>
                  </a:r>
                </a:p>
                <a:p>
                  <a:pPr marL="0" marR="0" lvl="0" indent="0" algn="r" defTabSz="457200" rtl="0" eaLnBrk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ＭＳ Ｐゴシック"/>
                    <a:cs typeface="Arial"/>
                  </a:endParaRPr>
                </a:p>
              </p:txBody>
            </p:sp>
            <p:pic>
              <p:nvPicPr>
                <p:cNvPr id="196" name="Picture 195">
                  <a:extLst>
                    <a:ext uri="{FF2B5EF4-FFF2-40B4-BE49-F238E27FC236}">
                      <a16:creationId xmlns:a16="http://schemas.microsoft.com/office/drawing/2014/main" id="{13B485A8-6409-4797-9A4F-7F7FEEB1E64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8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l="27016" t="16470" r="6181" b="7566"/>
                <a:stretch/>
              </p:blipFill>
              <p:spPr>
                <a:xfrm>
                  <a:off x="10094176" y="3559093"/>
                  <a:ext cx="1367774" cy="731333"/>
                </a:xfrm>
                <a:prstGeom prst="rect">
                  <a:avLst/>
                </a:prstGeom>
                <a:ln>
                  <a:noFill/>
                </a:ln>
                <a:effectLst>
                  <a:outerShdw blurRad="127000" dist="63500" dir="2700000" algn="tl" rotWithShape="0">
                    <a:schemeClr val="bg1">
                      <a:lumMod val="85000"/>
                      <a:lumOff val="15000"/>
                      <a:alpha val="15000"/>
                    </a:schemeClr>
                  </a:outerShdw>
                </a:effectLst>
              </p:spPr>
            </p:pic>
          </p:grpSp>
          <p:grpSp>
            <p:nvGrpSpPr>
              <p:cNvPr id="188" name="Group 187">
                <a:extLst>
                  <a:ext uri="{FF2B5EF4-FFF2-40B4-BE49-F238E27FC236}">
                    <a16:creationId xmlns:a16="http://schemas.microsoft.com/office/drawing/2014/main" id="{48449BA3-829C-49DA-BDB6-1BC7B587DDA4}"/>
                  </a:ext>
                </a:extLst>
              </p:cNvPr>
              <p:cNvGrpSpPr/>
              <p:nvPr/>
            </p:nvGrpSpPr>
            <p:grpSpPr>
              <a:xfrm>
                <a:off x="7495366" y="3017964"/>
                <a:ext cx="1283636" cy="870316"/>
                <a:chOff x="9312093" y="2890769"/>
                <a:chExt cx="1661945" cy="1126812"/>
              </a:xfrm>
            </p:grpSpPr>
            <p:pic>
              <p:nvPicPr>
                <p:cNvPr id="193" name="Ops Dashboard">
                  <a:hlinkClick r:id="" action="ppaction://media"/>
                  <a:extLst>
                    <a:ext uri="{FF2B5EF4-FFF2-40B4-BE49-F238E27FC236}">
                      <a16:creationId xmlns:a16="http://schemas.microsoft.com/office/drawing/2014/main" id="{F4731165-CE10-4939-A201-AC10FCE20F1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312093" y="2890769"/>
                  <a:ext cx="1598982" cy="899428"/>
                </a:xfrm>
                <a:prstGeom prst="rect">
                  <a:avLst/>
                </a:prstGeom>
                <a:ln>
                  <a:noFill/>
                </a:ln>
                <a:effectLst>
                  <a:outerShdw blurRad="127000" dist="63500" dir="2700000" algn="tl" rotWithShape="0">
                    <a:schemeClr val="bg1">
                      <a:lumMod val="85000"/>
                      <a:lumOff val="15000"/>
                      <a:alpha val="15000"/>
                    </a:schemeClr>
                  </a:outerShdw>
                </a:effectLst>
              </p:spPr>
            </p:pic>
            <p:sp>
              <p:nvSpPr>
                <p:cNvPr id="194" name="Rectangle 193">
                  <a:extLst>
                    <a:ext uri="{FF2B5EF4-FFF2-40B4-BE49-F238E27FC236}">
                      <a16:creationId xmlns:a16="http://schemas.microsoft.com/office/drawing/2014/main" id="{3D96B9C2-D687-4EE7-88CF-CD619D3DC5D0}"/>
                    </a:ext>
                  </a:extLst>
                </p:cNvPr>
                <p:cNvSpPr/>
                <p:nvPr/>
              </p:nvSpPr>
              <p:spPr>
                <a:xfrm>
                  <a:off x="9375057" y="3834838"/>
                  <a:ext cx="1598981" cy="182743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0" rIns="0" bIns="0" rtlCol="0">
                  <a:noAutofit/>
                </a:bodyPr>
                <a:lstStyle/>
                <a:p>
                  <a:pPr marL="0" marR="0" lvl="0" indent="0" algn="r" defTabSz="457200" rtl="0" eaLnBrk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B9F2">
                          <a:lumMod val="40000"/>
                          <a:lumOff val="60000"/>
                        </a:srgbClr>
                      </a:solidFill>
                      <a:effectLst/>
                      <a:uLnTx/>
                      <a:uFillTx/>
                      <a:latin typeface="Arial"/>
                      <a:ea typeface="ＭＳ Ｐゴシック"/>
                    </a:rPr>
                    <a:t>Feature Identification</a:t>
                  </a:r>
                  <a:endParaRPr kumimoji="0" 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ＭＳ Ｐゴシック"/>
                    <a:cs typeface="Arial"/>
                  </a:endParaRPr>
                </a:p>
              </p:txBody>
            </p:sp>
          </p:grpSp>
          <p:sp>
            <p:nvSpPr>
              <p:cNvPr id="189" name="TextBox 188">
                <a:extLst>
                  <a:ext uri="{FF2B5EF4-FFF2-40B4-BE49-F238E27FC236}">
                    <a16:creationId xmlns:a16="http://schemas.microsoft.com/office/drawing/2014/main" id="{E1475BAF-2A8B-4694-BDF3-9BD081F544AE}"/>
                  </a:ext>
                </a:extLst>
              </p:cNvPr>
              <p:cNvSpPr txBox="1"/>
              <p:nvPr/>
            </p:nvSpPr>
            <p:spPr>
              <a:xfrm>
                <a:off x="7181944" y="1296160"/>
                <a:ext cx="2759330" cy="330765"/>
              </a:xfrm>
              <a:prstGeom prst="rect">
                <a:avLst/>
              </a:prstGeom>
              <a:noFill/>
              <a:effectLst/>
            </p:spPr>
            <p:txBody>
              <a:bodyPr wrap="square" lIns="0" tIns="0" rIns="0" bIns="0" rtlCol="0" anchor="t">
                <a:noAutofit/>
              </a:bodyPr>
              <a:lstStyle/>
              <a:p>
                <a:pPr lvl="0" algn="ctr" defTabSz="914400" eaLnBrk="0" hangingPunct="0">
                  <a:defRPr/>
                </a:pPr>
                <a:r>
                  <a:rPr kumimoji="0" lang="en-US" sz="17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ＭＳ Ｐゴシック"/>
                  </a:rPr>
                  <a:t>Inteligencia</a:t>
                </a:r>
                <a:r>
                  <a:rPr lang="en-US" sz="1700" dirty="0">
                    <a:solidFill>
                      <a:prstClr val="white"/>
                    </a:solidFill>
                    <a:latin typeface="Arial"/>
                    <a:ea typeface="ＭＳ Ｐゴシック"/>
                  </a:rPr>
                  <a:t> Artificial </a:t>
                </a:r>
                <a:endParaRPr kumimoji="0" lang="en-US" sz="1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ＭＳ Ｐゴシック"/>
                </a:endParaRPr>
              </a:p>
            </p:txBody>
          </p:sp>
          <p:grpSp>
            <p:nvGrpSpPr>
              <p:cNvPr id="190" name="Group 189">
                <a:extLst>
                  <a:ext uri="{FF2B5EF4-FFF2-40B4-BE49-F238E27FC236}">
                    <a16:creationId xmlns:a16="http://schemas.microsoft.com/office/drawing/2014/main" id="{2B1C1B94-BE51-4AAE-A111-4DDE3F66FF4C}"/>
                  </a:ext>
                </a:extLst>
              </p:cNvPr>
              <p:cNvGrpSpPr/>
              <p:nvPr/>
            </p:nvGrpSpPr>
            <p:grpSpPr>
              <a:xfrm>
                <a:off x="8193280" y="1838312"/>
                <a:ext cx="1375989" cy="890381"/>
                <a:chOff x="7165742" y="2448029"/>
                <a:chExt cx="1529554" cy="989752"/>
              </a:xfrm>
            </p:grpSpPr>
            <p:sp>
              <p:nvSpPr>
                <p:cNvPr id="191" name="Rectangle 190">
                  <a:extLst>
                    <a:ext uri="{FF2B5EF4-FFF2-40B4-BE49-F238E27FC236}">
                      <a16:creationId xmlns:a16="http://schemas.microsoft.com/office/drawing/2014/main" id="{E9DFED34-9836-4365-BEAC-413C866F82F5}"/>
                    </a:ext>
                  </a:extLst>
                </p:cNvPr>
                <p:cNvSpPr/>
                <p:nvPr/>
              </p:nvSpPr>
              <p:spPr>
                <a:xfrm>
                  <a:off x="7165742" y="2448029"/>
                  <a:ext cx="1460301" cy="179575"/>
                </a:xfrm>
                <a:prstGeom prst="rect">
                  <a:avLst/>
                </a:prstGeom>
                <a:noFill/>
                <a:effectLst/>
              </p:spPr>
              <p:txBody>
                <a:bodyPr wrap="none" lIns="0" tIns="0" rIns="0" bIns="0" rtlCol="0">
                  <a:noAutofit/>
                </a:bodyPr>
                <a:lstStyle/>
                <a:p>
                  <a:pPr marL="0" marR="0" lvl="0" indent="0" algn="l" defTabSz="457200" rtl="0" eaLnBrk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B9F2">
                          <a:lumMod val="40000"/>
                          <a:lumOff val="60000"/>
                        </a:srgbClr>
                      </a:solidFill>
                      <a:effectLst/>
                      <a:uLnTx/>
                      <a:uFillTx/>
                      <a:latin typeface="Arial"/>
                      <a:ea typeface="ＭＳ Ｐゴシック"/>
                    </a:rPr>
                    <a:t>Feature Extraction</a:t>
                  </a:r>
                  <a:endParaRPr kumimoji="0" 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ＭＳ Ｐゴシック"/>
                    <a:cs typeface="Arial"/>
                  </a:endParaRPr>
                </a:p>
              </p:txBody>
            </p:sp>
            <p:pic>
              <p:nvPicPr>
                <p:cNvPr id="192" name="Picture 191">
                  <a:extLst>
                    <a:ext uri="{FF2B5EF4-FFF2-40B4-BE49-F238E27FC236}">
                      <a16:creationId xmlns:a16="http://schemas.microsoft.com/office/drawing/2014/main" id="{2E48EB1B-F855-4307-A3D9-707D194D4F5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166270" y="2670480"/>
                  <a:ext cx="1529026" cy="767301"/>
                </a:xfrm>
                <a:prstGeom prst="rect">
                  <a:avLst/>
                </a:prstGeom>
                <a:ln>
                  <a:noFill/>
                </a:ln>
                <a:effectLst>
                  <a:outerShdw blurRad="127000" dist="63500" dir="2700000" algn="tl" rotWithShape="0">
                    <a:schemeClr val="bg1">
                      <a:lumMod val="85000"/>
                      <a:lumOff val="15000"/>
                      <a:alpha val="15000"/>
                    </a:schemeClr>
                  </a:outerShdw>
                </a:effectLst>
              </p:spPr>
            </p:pic>
          </p:grpSp>
        </p:grpSp>
        <p:grpSp>
          <p:nvGrpSpPr>
            <p:cNvPr id="183" name="Group 182">
              <a:extLst>
                <a:ext uri="{FF2B5EF4-FFF2-40B4-BE49-F238E27FC236}">
                  <a16:creationId xmlns:a16="http://schemas.microsoft.com/office/drawing/2014/main" id="{C3B60221-D18B-4123-A672-9D0D59013FDE}"/>
                </a:ext>
              </a:extLst>
            </p:cNvPr>
            <p:cNvGrpSpPr/>
            <p:nvPr/>
          </p:nvGrpSpPr>
          <p:grpSpPr>
            <a:xfrm>
              <a:off x="9711005" y="2634335"/>
              <a:ext cx="1228165" cy="995559"/>
              <a:chOff x="10473538" y="3961746"/>
              <a:chExt cx="1507275" cy="1221808"/>
            </a:xfrm>
          </p:grpSpPr>
          <p:pic>
            <p:nvPicPr>
              <p:cNvPr id="184" name="Picture 183">
                <a:extLst>
                  <a:ext uri="{FF2B5EF4-FFF2-40B4-BE49-F238E27FC236}">
                    <a16:creationId xmlns:a16="http://schemas.microsoft.com/office/drawing/2014/main" id="{73C75892-BE2B-4924-BBEA-9F60FD99E27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r="18951"/>
              <a:stretch/>
            </p:blipFill>
            <p:spPr>
              <a:xfrm>
                <a:off x="10473540" y="3961746"/>
                <a:ext cx="1058869" cy="823874"/>
              </a:xfrm>
              <a:prstGeom prst="rect">
                <a:avLst/>
              </a:prstGeom>
            </p:spPr>
          </p:pic>
          <p:sp>
            <p:nvSpPr>
              <p:cNvPr id="185" name="Rectangle 184">
                <a:extLst>
                  <a:ext uri="{FF2B5EF4-FFF2-40B4-BE49-F238E27FC236}">
                    <a16:creationId xmlns:a16="http://schemas.microsoft.com/office/drawing/2014/main" id="{AF722608-CFAF-45D2-9C25-53248DBDAADF}"/>
                  </a:ext>
                </a:extLst>
              </p:cNvPr>
              <p:cNvSpPr/>
              <p:nvPr/>
            </p:nvSpPr>
            <p:spPr>
              <a:xfrm>
                <a:off x="10473538" y="4815873"/>
                <a:ext cx="1507275" cy="367681"/>
              </a:xfrm>
              <a:prstGeom prst="rect">
                <a:avLst/>
              </a:prstGeom>
              <a:noFill/>
              <a:effectLst/>
            </p:spPr>
            <p:txBody>
              <a:bodyPr wrap="none" lIns="0" tIns="0" rIns="0" bIns="0" rtlCol="0">
                <a:noAutofit/>
              </a:bodyPr>
              <a:lstStyle/>
              <a:p>
                <a:pPr marL="0" marR="0" lvl="0" indent="0" algn="l" defTabSz="457200" rtl="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B9F2">
                        <a:lumMod val="40000"/>
                        <a:lumOff val="60000"/>
                      </a:srgbClr>
                    </a:solidFill>
                    <a:effectLst/>
                    <a:uLnTx/>
                    <a:uFillTx/>
                    <a:latin typeface="Arial"/>
                    <a:ea typeface="ＭＳ Ｐゴシック"/>
                  </a:rPr>
                  <a:t>Property</a:t>
                </a:r>
                <a:br>
                  <a:rPr kumimoji="0" 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B9F2">
                        <a:lumMod val="40000"/>
                        <a:lumOff val="60000"/>
                      </a:srgbClr>
                    </a:solidFill>
                    <a:effectLst/>
                    <a:uLnTx/>
                    <a:uFillTx/>
                    <a:latin typeface="Arial"/>
                    <a:ea typeface="ＭＳ Ｐゴシック"/>
                  </a:rPr>
                </a:br>
                <a:r>
                  <a:rPr kumimoji="0" 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B9F2">
                        <a:lumMod val="40000"/>
                        <a:lumOff val="60000"/>
                      </a:srgbClr>
                    </a:solidFill>
                    <a:effectLst/>
                    <a:uLnTx/>
                    <a:uFillTx/>
                    <a:latin typeface="Arial"/>
                    <a:ea typeface="ＭＳ Ｐゴシック"/>
                  </a:rPr>
                  <a:t>Condition Survey </a:t>
                </a:r>
                <a:endPara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ＭＳ Ｐゴシック"/>
                  <a:cs typeface="Arial"/>
                </a:endParaRPr>
              </a:p>
            </p:txBody>
          </p:sp>
        </p:grp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D61D72C6-FF50-4E94-93DB-C16894049301}"/>
              </a:ext>
            </a:extLst>
          </p:cNvPr>
          <p:cNvSpPr/>
          <p:nvPr/>
        </p:nvSpPr>
        <p:spPr>
          <a:xfrm>
            <a:off x="1918170" y="5255247"/>
            <a:ext cx="1833900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007AC2">
                    <a:lumMod val="20000"/>
                    <a:lumOff val="80000"/>
                    <a:alpha val="84000"/>
                  </a:srgbClr>
                </a:solidFill>
                <a:effectLst/>
                <a:uLnTx/>
                <a:uFillTx/>
                <a:latin typeface="Arial"/>
                <a:ea typeface="ＭＳ Ｐゴシック"/>
              </a:rPr>
              <a:t>Advanced Analysis</a:t>
            </a:r>
          </a:p>
        </p:txBody>
      </p:sp>
      <p:sp>
        <p:nvSpPr>
          <p:cNvPr id="234" name="Rectangle 233">
            <a:extLst>
              <a:ext uri="{FF2B5EF4-FFF2-40B4-BE49-F238E27FC236}">
                <a16:creationId xmlns:a16="http://schemas.microsoft.com/office/drawing/2014/main" id="{2C2589C1-CFAA-4F4B-B28B-4FBFB5386666}"/>
              </a:ext>
            </a:extLst>
          </p:cNvPr>
          <p:cNvSpPr/>
          <p:nvPr/>
        </p:nvSpPr>
        <p:spPr>
          <a:xfrm>
            <a:off x="10091437" y="5113333"/>
            <a:ext cx="1582484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007AC2">
                    <a:lumMod val="20000"/>
                    <a:lumOff val="80000"/>
                    <a:alpha val="84000"/>
                  </a:srgbClr>
                </a:solidFill>
                <a:effectLst/>
                <a:uLnTx/>
                <a:uFillTx/>
                <a:latin typeface="Arial"/>
                <a:ea typeface="ＭＳ Ｐゴシック"/>
              </a:rPr>
              <a:t>Analytic Models</a:t>
            </a: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F4AFB310-A238-0A49-82C2-63E2FD3EF1A5}"/>
              </a:ext>
            </a:extLst>
          </p:cNvPr>
          <p:cNvSpPr>
            <a:spLocks noChangeAspect="1"/>
          </p:cNvSpPr>
          <p:nvPr/>
        </p:nvSpPr>
        <p:spPr bwMode="auto">
          <a:xfrm rot="14160620">
            <a:off x="4292442" y="4626790"/>
            <a:ext cx="3683994" cy="3684843"/>
          </a:xfrm>
          <a:prstGeom prst="ellipse">
            <a:avLst/>
          </a:prstGeom>
          <a:gradFill flip="none" rotWithShape="1">
            <a:gsLst>
              <a:gs pos="0">
                <a:srgbClr val="011944">
                  <a:alpha val="25000"/>
                </a:srgbClr>
              </a:gs>
              <a:gs pos="100000">
                <a:schemeClr val="bg2">
                  <a:alpha val="60000"/>
                </a:schemeClr>
              </a:gs>
            </a:gsLst>
            <a:lin ang="5400000" scaled="0"/>
            <a:tileRect/>
          </a:gradFill>
          <a:ln w="91440" cap="flat" cmpd="sng" algn="ctr">
            <a:noFill/>
            <a:prstDash val="solid"/>
            <a:round/>
            <a:headEnd type="none" w="med" len="med"/>
            <a:tailEnd type="triangle" w="med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67" b="1" i="0" u="none" strike="noStrike" kern="0" cap="none" spc="0" normalizeH="0" baseline="0" noProof="0" dirty="0">
              <a:ln w="76200" cmpd="sng">
                <a:solidFill>
                  <a:prstClr val="white"/>
                </a:solidFill>
              </a:ln>
              <a:solidFill>
                <a:srgbClr val="94E6FF"/>
              </a:solidFill>
              <a:effectLst/>
              <a:uLnTx/>
              <a:uFillTx/>
              <a:latin typeface="Arial"/>
              <a:ea typeface="ＭＳ Ｐゴシック" pitchFamily="16" charset="-128"/>
              <a:cs typeface="ＭＳ Ｐゴシック" pitchFamily="-97" charset="-128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7C691C2-A886-3A45-AC55-55B47B3448D7}"/>
              </a:ext>
            </a:extLst>
          </p:cNvPr>
          <p:cNvGrpSpPr/>
          <p:nvPr/>
        </p:nvGrpSpPr>
        <p:grpSpPr>
          <a:xfrm>
            <a:off x="4492066" y="5301773"/>
            <a:ext cx="3351976" cy="1531011"/>
            <a:chOff x="4365850" y="5008599"/>
            <a:chExt cx="3351976" cy="1531011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0F18EA63-2A7D-4043-B735-CBB9B4369381}"/>
                </a:ext>
              </a:extLst>
            </p:cNvPr>
            <p:cNvGrpSpPr/>
            <p:nvPr/>
          </p:nvGrpSpPr>
          <p:grpSpPr>
            <a:xfrm>
              <a:off x="4365850" y="5008599"/>
              <a:ext cx="3280570" cy="1531011"/>
              <a:chOff x="4517660" y="5171862"/>
              <a:chExt cx="3463826" cy="1616537"/>
            </a:xfrm>
          </p:grpSpPr>
          <p:pic>
            <p:nvPicPr>
              <p:cNvPr id="142" name="Picture 8" descr="Image result for pytorch logo">
                <a:extLst>
                  <a:ext uri="{FF2B5EF4-FFF2-40B4-BE49-F238E27FC236}">
                    <a16:creationId xmlns:a16="http://schemas.microsoft.com/office/drawing/2014/main" id="{28804A87-2CAD-4796-8153-E34B9E9D013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495804" y="5171862"/>
                <a:ext cx="1088842" cy="22755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43" name="Picture 10" descr="Image result for tensorflow logo">
                <a:extLst>
                  <a:ext uri="{FF2B5EF4-FFF2-40B4-BE49-F238E27FC236}">
                    <a16:creationId xmlns:a16="http://schemas.microsoft.com/office/drawing/2014/main" id="{B0D4D927-49D8-4B61-833A-84DC4E4DDA3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30372" y="5348619"/>
                <a:ext cx="1435134" cy="27432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44" name="Picture 12" descr="Image result for keras logo">
                <a:extLst>
                  <a:ext uri="{FF2B5EF4-FFF2-40B4-BE49-F238E27FC236}">
                    <a16:creationId xmlns:a16="http://schemas.microsoft.com/office/drawing/2014/main" id="{76EEB74B-ABEC-4CC3-B444-113A8C159F0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732414" y="5473988"/>
                <a:ext cx="945932" cy="27432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45" name="Picture 14" descr="Image result for scikit learn logo">
                <a:extLst>
                  <a:ext uri="{FF2B5EF4-FFF2-40B4-BE49-F238E27FC236}">
                    <a16:creationId xmlns:a16="http://schemas.microsoft.com/office/drawing/2014/main" id="{A619FFCA-E315-44F4-8593-A15AD8070AF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759909" y="6331199"/>
                <a:ext cx="457199" cy="4572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46" name="Picture 16" descr="Image result for opencv logo">
                <a:extLst>
                  <a:ext uri="{FF2B5EF4-FFF2-40B4-BE49-F238E27FC236}">
                    <a16:creationId xmlns:a16="http://schemas.microsoft.com/office/drawing/2014/main" id="{87603CD5-ED9A-4908-859E-1D4D3FA3D3E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558937" y="6135663"/>
                <a:ext cx="422549" cy="5205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48" name="Picture 20" descr="Image result for scipy logo">
                <a:extLst>
                  <a:ext uri="{FF2B5EF4-FFF2-40B4-BE49-F238E27FC236}">
                    <a16:creationId xmlns:a16="http://schemas.microsoft.com/office/drawing/2014/main" id="{41650013-7496-4230-8089-578C0E59E35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323546" y="6067013"/>
                <a:ext cx="690423" cy="27432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49" name="Picture 22" descr="Image result for xgboost logo">
                <a:extLst>
                  <a:ext uri="{FF2B5EF4-FFF2-40B4-BE49-F238E27FC236}">
                    <a16:creationId xmlns:a16="http://schemas.microsoft.com/office/drawing/2014/main" id="{148B507E-32CB-4FB3-A3F8-92BBDBE4CFC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517660" y="5731623"/>
                <a:ext cx="577907" cy="3712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50" name="Picture 24" descr="Image result for numpylogo">
                <a:extLst>
                  <a:ext uri="{FF2B5EF4-FFF2-40B4-BE49-F238E27FC236}">
                    <a16:creationId xmlns:a16="http://schemas.microsoft.com/office/drawing/2014/main" id="{17BC9DC8-1B71-40F3-9194-42B69E984C7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14294" y="6418854"/>
                <a:ext cx="692791" cy="27432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51" name="Picture 26" descr="Image result for pandas logo">
                <a:extLst>
                  <a:ext uri="{FF2B5EF4-FFF2-40B4-BE49-F238E27FC236}">
                    <a16:creationId xmlns:a16="http://schemas.microsoft.com/office/drawing/2014/main" id="{51EE511E-2513-48A8-8E43-25D776C6B8E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66003" y="6078725"/>
                <a:ext cx="1310185" cy="27432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52" name="Picture 28" descr="Image result for condalogo">
                <a:extLst>
                  <a:ext uri="{FF2B5EF4-FFF2-40B4-BE49-F238E27FC236}">
                    <a16:creationId xmlns:a16="http://schemas.microsoft.com/office/drawing/2014/main" id="{35F126BB-13CC-4AF4-9CB1-E8242BCD984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41528" y="5726040"/>
                <a:ext cx="1323723" cy="27432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47" name="Picture 18" descr="Image result for matplotlib logo">
              <a:extLst>
                <a:ext uri="{FF2B5EF4-FFF2-40B4-BE49-F238E27FC236}">
                  <a16:creationId xmlns:a16="http://schemas.microsoft.com/office/drawing/2014/main" id="{0DD1404A-FD0E-4897-89F9-541456FE2E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74122" y="5576948"/>
              <a:ext cx="1143704" cy="2743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3E16CB7-6096-AB43-A0B1-6870086B9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682625"/>
            <a:ext cx="10826496" cy="523220"/>
          </a:xfrm>
        </p:spPr>
        <p:txBody>
          <a:bodyPr/>
          <a:lstStyle/>
          <a:p>
            <a:r>
              <a:rPr lang="en-US" sz="3400" dirty="0"/>
              <a:t>ArcGIS Notebooks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5F058C1-3AF0-0E45-B424-1509A7CCC3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85800" y="1173511"/>
            <a:ext cx="8856133" cy="492443"/>
          </a:xfrm>
        </p:spPr>
        <p:txBody>
          <a:bodyPr/>
          <a:lstStyle/>
          <a:p>
            <a:r>
              <a:rPr lang="en-US" dirty="0" err="1"/>
              <a:t>Ecosistema</a:t>
            </a:r>
            <a:r>
              <a:rPr lang="en-US" dirty="0"/>
              <a:t> </a:t>
            </a:r>
            <a:r>
              <a:rPr lang="en-US" dirty="0" err="1"/>
              <a:t>único</a:t>
            </a:r>
            <a:r>
              <a:rPr lang="en-US" dirty="0"/>
              <a:t> para </a:t>
            </a:r>
            <a:r>
              <a:rPr lang="en-US" dirty="0" err="1"/>
              <a:t>Ciencia</a:t>
            </a:r>
            <a:r>
              <a:rPr lang="en-US" dirty="0"/>
              <a:t> de </a:t>
            </a:r>
            <a:r>
              <a:rPr lang="en-US" dirty="0" err="1"/>
              <a:t>Datos</a:t>
            </a:r>
            <a:r>
              <a:rPr lang="en-US" dirty="0"/>
              <a:t>, AI, ML y Deep Learning </a:t>
            </a:r>
            <a:r>
              <a:rPr lang="en-US" dirty="0" err="1"/>
              <a:t>en</a:t>
            </a:r>
            <a:r>
              <a:rPr lang="en-US" dirty="0"/>
              <a:t> ArcGIS</a:t>
            </a:r>
          </a:p>
          <a:p>
            <a:endParaRPr lang="en-US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4D3735E-3EB9-AD4C-BC69-DC8002D17DA3}"/>
              </a:ext>
            </a:extLst>
          </p:cNvPr>
          <p:cNvGrpSpPr/>
          <p:nvPr/>
        </p:nvGrpSpPr>
        <p:grpSpPr>
          <a:xfrm>
            <a:off x="4480942" y="1427648"/>
            <a:ext cx="3209165" cy="3048454"/>
            <a:chOff x="4562587" y="1443977"/>
            <a:chExt cx="3209165" cy="3048454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329D047-D42C-4740-8341-ADCE099C6754}"/>
                </a:ext>
              </a:extLst>
            </p:cNvPr>
            <p:cNvGrpSpPr/>
            <p:nvPr/>
          </p:nvGrpSpPr>
          <p:grpSpPr>
            <a:xfrm>
              <a:off x="5726964" y="3468558"/>
              <a:ext cx="1063419" cy="520566"/>
              <a:chOff x="1937600" y="1021642"/>
              <a:chExt cx="1063419" cy="520566"/>
            </a:xfrm>
          </p:grpSpPr>
          <p:pic>
            <p:nvPicPr>
              <p:cNvPr id="172" name="Picture 4" descr="Image result for python logo">
                <a:extLst>
                  <a:ext uri="{FF2B5EF4-FFF2-40B4-BE49-F238E27FC236}">
                    <a16:creationId xmlns:a16="http://schemas.microsoft.com/office/drawing/2014/main" id="{3A157706-9B78-408D-8E8F-0847FD13A00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>
                <a:biLevel thresh="2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37600" y="1085008"/>
                <a:ext cx="408432" cy="457200"/>
              </a:xfrm>
              <a:prstGeom prst="rect">
                <a:avLst/>
              </a:prstGeom>
              <a:noFill/>
              <a:effectLst>
                <a:glow>
                  <a:schemeClr val="tx1">
                    <a:alpha val="40000"/>
                  </a:schemeClr>
                </a:glo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71" name="Picture 2" descr="Image result for jupyter notebook">
                <a:extLst>
                  <a:ext uri="{FF2B5EF4-FFF2-40B4-BE49-F238E27FC236}">
                    <a16:creationId xmlns:a16="http://schemas.microsoft.com/office/drawing/2014/main" id="{73C05601-27B0-4BD3-9CB8-4F90A5AE768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4">
                <a:biLevel thresh="2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06881" y="1021642"/>
                <a:ext cx="394138" cy="4572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C9AF54CA-BD89-004B-9E27-1D5CB9B2BDF8}"/>
                </a:ext>
              </a:extLst>
            </p:cNvPr>
            <p:cNvGrpSpPr/>
            <p:nvPr/>
          </p:nvGrpSpPr>
          <p:grpSpPr>
            <a:xfrm>
              <a:off x="5074761" y="2090159"/>
              <a:ext cx="2470015" cy="1407266"/>
              <a:chOff x="5704390" y="2800721"/>
              <a:chExt cx="1586972" cy="904164"/>
            </a:xfrm>
          </p:grpSpPr>
          <p:sp>
            <p:nvSpPr>
              <p:cNvPr id="69" name="Content Placeholder 1">
                <a:extLst>
                  <a:ext uri="{FF2B5EF4-FFF2-40B4-BE49-F238E27FC236}">
                    <a16:creationId xmlns:a16="http://schemas.microsoft.com/office/drawing/2014/main" id="{866E5D1E-23A2-5646-BE38-1815C498863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704390" y="3413515"/>
                <a:ext cx="1586972" cy="291370"/>
              </a:xfrm>
              <a:prstGeom prst="rect">
                <a:avLst/>
              </a:prstGeom>
              <a:noFill/>
            </p:spPr>
            <p:txBody>
              <a:bodyPr vert="horz" lIns="0" tIns="0" rIns="0" bIns="0" rtlCol="0">
                <a:noAutofit/>
              </a:bodyPr>
              <a:lstStyle>
                <a:lvl1pPr marL="176213" indent="-176213" algn="l" defTabSz="4572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600"/>
                  </a:spcAft>
                  <a:buClr>
                    <a:schemeClr val="accent4">
                      <a:lumMod val="60000"/>
                      <a:lumOff val="40000"/>
                    </a:schemeClr>
                  </a:buClr>
                  <a:buSzPct val="80000"/>
                  <a:buFont typeface="Arial"/>
                  <a:buChar char="•"/>
                  <a:defRPr sz="2000" b="1" kern="1200">
                    <a:solidFill>
                      <a:schemeClr val="tx1"/>
                    </a:solidFill>
                    <a:latin typeface="+mn-lt"/>
                    <a:ea typeface="+mn-ea"/>
                    <a:cs typeface="Arial"/>
                  </a:defRPr>
                </a:lvl1pPr>
                <a:lvl2pPr marL="457200" indent="-173736" algn="l" defTabSz="4572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accent4">
                      <a:lumMod val="60000"/>
                      <a:lumOff val="40000"/>
                    </a:schemeClr>
                  </a:buClr>
                  <a:buSzPct val="80000"/>
                  <a:buFont typeface="Lucida Grande"/>
                  <a:buChar char="-"/>
                  <a:defRPr sz="1800" b="1" kern="1200">
                    <a:solidFill>
                      <a:schemeClr val="tx1"/>
                    </a:solidFill>
                    <a:latin typeface="+mn-lt"/>
                    <a:ea typeface="+mn-ea"/>
                    <a:cs typeface="Arial"/>
                  </a:defRPr>
                </a:lvl2pPr>
                <a:lvl3pPr marL="795528" indent="-173736" algn="l" defTabSz="4572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accent4">
                      <a:lumMod val="60000"/>
                      <a:lumOff val="40000"/>
                    </a:schemeClr>
                  </a:buClr>
                  <a:buSzPct val="80000"/>
                  <a:buFont typeface="Lucida Grande"/>
                  <a:buChar char="-"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Arial"/>
                  </a:defRPr>
                </a:lvl3pPr>
                <a:lvl4pPr marL="1216152" indent="-173736" algn="l" defTabSz="457200" rtl="0" eaLnBrk="1" latinLnBrk="0" hangingPunct="1">
                  <a:lnSpc>
                    <a:spcPts val="18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accent4">
                      <a:lumMod val="60000"/>
                      <a:lumOff val="40000"/>
                    </a:schemeClr>
                  </a:buClr>
                  <a:buSzPct val="80000"/>
                  <a:buFont typeface="Lucida Grande"/>
                  <a:buChar char="-"/>
                  <a:defRPr sz="1400" b="1" kern="1200">
                    <a:solidFill>
                      <a:schemeClr val="tx1"/>
                    </a:solidFill>
                    <a:latin typeface="+mn-lt"/>
                    <a:ea typeface="+mn-ea"/>
                    <a:cs typeface="Arial"/>
                  </a:defRPr>
                </a:lvl4pPr>
                <a:lvl5pPr marL="1546225" indent="-176213" algn="l" defTabSz="457200" rtl="0" eaLnBrk="1" latinLnBrk="0" hangingPunct="1">
                  <a:lnSpc>
                    <a:spcPts val="19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accent4">
                      <a:lumMod val="60000"/>
                      <a:lumOff val="40000"/>
                    </a:schemeClr>
                  </a:buClr>
                  <a:buSzPct val="80000"/>
                  <a:buFont typeface="Lucida Grande"/>
                  <a:buChar char="-"/>
                  <a:defRPr lang="en-US" sz="1400" b="1" kern="1200" dirty="0">
                    <a:solidFill>
                      <a:schemeClr val="tx1"/>
                    </a:solidFill>
                    <a:latin typeface="+mn-lt"/>
                    <a:ea typeface="+mn-ea"/>
                    <a:cs typeface="Arial"/>
                  </a:defRPr>
                </a:lvl5pPr>
                <a:lvl6pPr marL="1773238" indent="-177800" algn="l" defTabSz="401638" rtl="0" eaLnBrk="1" latinLnBrk="0" hangingPunct="1">
                  <a:lnSpc>
                    <a:spcPts val="1700"/>
                  </a:lnSpc>
                  <a:spcBef>
                    <a:spcPts val="300"/>
                  </a:spcBef>
                  <a:spcAft>
                    <a:spcPts val="300"/>
                  </a:spcAft>
                  <a:buSzPct val="80000"/>
                  <a:buFont typeface="Lucida Grande"/>
                  <a:buChar char="-"/>
                  <a:tabLst>
                    <a:tab pos="1484313" algn="l"/>
                  </a:tabLst>
                  <a:defRPr sz="1400" b="1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6pPr>
                <a:lvl7pPr marL="2062163" indent="-176213" algn="l" defTabSz="457200" rtl="0" eaLnBrk="1" latinLnBrk="0" hangingPunct="1">
                  <a:lnSpc>
                    <a:spcPts val="1700"/>
                  </a:lnSpc>
                  <a:spcBef>
                    <a:spcPts val="300"/>
                  </a:spcBef>
                  <a:spcAft>
                    <a:spcPts val="300"/>
                  </a:spcAft>
                  <a:buSzPct val="80000"/>
                  <a:buFont typeface="Lucida Grande"/>
                  <a:buChar char="-"/>
                  <a:defRPr sz="1400" b="1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7pPr>
                <a:lvl8pPr marL="2286000" indent="-173038" algn="l" defTabSz="457200" rtl="0" eaLnBrk="1" latinLnBrk="0" hangingPunct="1">
                  <a:lnSpc>
                    <a:spcPts val="1700"/>
                  </a:lnSpc>
                  <a:spcBef>
                    <a:spcPts val="300"/>
                  </a:spcBef>
                  <a:spcAft>
                    <a:spcPts val="300"/>
                  </a:spcAft>
                  <a:buSzPct val="80000"/>
                  <a:buFont typeface="Lucida Grande"/>
                  <a:buChar char="-"/>
                  <a:defRPr sz="1400" b="1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8pPr>
                <a:lvl9pPr marL="2452688" indent="-163513" algn="l" defTabSz="457200" rtl="0" eaLnBrk="1" latinLnBrk="0" hangingPunct="1">
                  <a:lnSpc>
                    <a:spcPts val="1700"/>
                  </a:lnSpc>
                  <a:spcBef>
                    <a:spcPts val="300"/>
                  </a:spcBef>
                  <a:spcAft>
                    <a:spcPts val="300"/>
                  </a:spcAft>
                  <a:buSzPct val="80000"/>
                  <a:buFont typeface="Lucida Grande"/>
                  <a:buChar char="-"/>
                  <a:defRPr sz="1400" b="1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9pPr>
              </a:lstStyle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1200"/>
                  </a:spcAft>
                  <a:buClr>
                    <a:srgbClr val="00B9F2">
                      <a:lumMod val="60000"/>
                      <a:lumOff val="40000"/>
                    </a:srgbClr>
                  </a:buClr>
                  <a:buSzPct val="80000"/>
                  <a:buFont typeface="Arial"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ＭＳ Ｐゴシック"/>
                    <a:cs typeface="Arial"/>
                  </a:rPr>
                  <a:t>Python Notebook</a:t>
                </a:r>
              </a:p>
            </p:txBody>
          </p:sp>
          <p:pic>
            <p:nvPicPr>
              <p:cNvPr id="70" name="Picture 69">
                <a:extLst>
                  <a:ext uri="{FF2B5EF4-FFF2-40B4-BE49-F238E27FC236}">
                    <a16:creationId xmlns:a16="http://schemas.microsoft.com/office/drawing/2014/main" id="{DB9FCFE1-4014-F644-A7F6-89E91E8733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6151288" y="2800721"/>
                <a:ext cx="578009" cy="578008"/>
              </a:xfrm>
              <a:prstGeom prst="rect">
                <a:avLst/>
              </a:prstGeom>
            </p:spPr>
          </p:pic>
        </p:grp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8BCF6961-3917-3B40-A884-6F13B0B5CF1B}"/>
                </a:ext>
              </a:extLst>
            </p:cNvPr>
            <p:cNvGrpSpPr/>
            <p:nvPr/>
          </p:nvGrpSpPr>
          <p:grpSpPr>
            <a:xfrm>
              <a:off x="4562587" y="1443977"/>
              <a:ext cx="3209165" cy="3048454"/>
              <a:chOff x="6070955" y="2588096"/>
              <a:chExt cx="1628237" cy="1546698"/>
            </a:xfrm>
          </p:grpSpPr>
          <p:sp>
            <p:nvSpPr>
              <p:cNvPr id="72" name="Freeform 71">
                <a:extLst>
                  <a:ext uri="{FF2B5EF4-FFF2-40B4-BE49-F238E27FC236}">
                    <a16:creationId xmlns:a16="http://schemas.microsoft.com/office/drawing/2014/main" id="{329E7F03-C11B-5C42-A5EB-E392F03773AE}"/>
                  </a:ext>
                </a:extLst>
              </p:cNvPr>
              <p:cNvSpPr/>
              <p:nvPr/>
            </p:nvSpPr>
            <p:spPr bwMode="auto">
              <a:xfrm rot="13908748">
                <a:off x="6538202" y="2507113"/>
                <a:ext cx="730396" cy="892362"/>
              </a:xfrm>
              <a:custGeom>
                <a:avLst/>
                <a:gdLst>
                  <a:gd name="connsiteX0" fmla="*/ 0 w 956289"/>
                  <a:gd name="connsiteY0" fmla="*/ 1096708 h 1168345"/>
                  <a:gd name="connsiteX1" fmla="*/ 176055 w 956289"/>
                  <a:gd name="connsiteY1" fmla="*/ 933220 h 1168345"/>
                  <a:gd name="connsiteX2" fmla="*/ 191423 w 956289"/>
                  <a:gd name="connsiteY2" fmla="*/ 1001043 h 1168345"/>
                  <a:gd name="connsiteX3" fmla="*/ 289865 w 956289"/>
                  <a:gd name="connsiteY3" fmla="*/ 983113 h 1168345"/>
                  <a:gd name="connsiteX4" fmla="*/ 639804 w 956289"/>
                  <a:gd name="connsiteY4" fmla="*/ 757055 h 1168345"/>
                  <a:gd name="connsiteX5" fmla="*/ 805193 w 956289"/>
                  <a:gd name="connsiteY5" fmla="*/ 237322 h 1168345"/>
                  <a:gd name="connsiteX6" fmla="*/ 799822 w 956289"/>
                  <a:gd name="connsiteY6" fmla="*/ 207830 h 1168345"/>
                  <a:gd name="connsiteX7" fmla="*/ 715205 w 956289"/>
                  <a:gd name="connsiteY7" fmla="*/ 207830 h 1168345"/>
                  <a:gd name="connsiteX8" fmla="*/ 835747 w 956289"/>
                  <a:gd name="connsiteY8" fmla="*/ 0 h 1168345"/>
                  <a:gd name="connsiteX9" fmla="*/ 956289 w 956289"/>
                  <a:gd name="connsiteY9" fmla="*/ 207830 h 1168345"/>
                  <a:gd name="connsiteX10" fmla="*/ 892233 w 956289"/>
                  <a:gd name="connsiteY10" fmla="*/ 207830 h 1168345"/>
                  <a:gd name="connsiteX11" fmla="*/ 896199 w 956289"/>
                  <a:gd name="connsiteY11" fmla="*/ 229603 h 1168345"/>
                  <a:gd name="connsiteX12" fmla="*/ 709613 w 956289"/>
                  <a:gd name="connsiteY12" fmla="*/ 815949 h 1168345"/>
                  <a:gd name="connsiteX13" fmla="*/ 314824 w 956289"/>
                  <a:gd name="connsiteY13" fmla="*/ 1070979 h 1168345"/>
                  <a:gd name="connsiteX14" fmla="*/ 211531 w 956289"/>
                  <a:gd name="connsiteY14" fmla="*/ 1089792 h 1168345"/>
                  <a:gd name="connsiteX15" fmla="*/ 229330 w 956289"/>
                  <a:gd name="connsiteY15" fmla="*/ 1168345 h 11683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956289" h="1168345">
                    <a:moveTo>
                      <a:pt x="0" y="1096708"/>
                    </a:moveTo>
                    <a:lnTo>
                      <a:pt x="176055" y="933220"/>
                    </a:lnTo>
                    <a:lnTo>
                      <a:pt x="191423" y="1001043"/>
                    </a:lnTo>
                    <a:lnTo>
                      <a:pt x="289865" y="983113"/>
                    </a:lnTo>
                    <a:cubicBezTo>
                      <a:pt x="421933" y="945728"/>
                      <a:pt x="544636" y="869862"/>
                      <a:pt x="639804" y="757055"/>
                    </a:cubicBezTo>
                    <a:cubicBezTo>
                      <a:pt x="766694" y="606646"/>
                      <a:pt x="820606" y="419043"/>
                      <a:pt x="805193" y="237322"/>
                    </a:cubicBezTo>
                    <a:lnTo>
                      <a:pt x="799822" y="207830"/>
                    </a:lnTo>
                    <a:lnTo>
                      <a:pt x="715205" y="207830"/>
                    </a:lnTo>
                    <a:lnTo>
                      <a:pt x="835747" y="0"/>
                    </a:lnTo>
                    <a:lnTo>
                      <a:pt x="956289" y="207830"/>
                    </a:lnTo>
                    <a:lnTo>
                      <a:pt x="892233" y="207830"/>
                    </a:lnTo>
                    <a:lnTo>
                      <a:pt x="896199" y="229603"/>
                    </a:lnTo>
                    <a:cubicBezTo>
                      <a:pt x="913587" y="434616"/>
                      <a:pt x="852766" y="646262"/>
                      <a:pt x="709613" y="815949"/>
                    </a:cubicBezTo>
                    <a:cubicBezTo>
                      <a:pt x="602248" y="943213"/>
                      <a:pt x="463819" y="1028802"/>
                      <a:pt x="314824" y="1070979"/>
                    </a:cubicBezTo>
                    <a:lnTo>
                      <a:pt x="211531" y="1089792"/>
                    </a:lnTo>
                    <a:lnTo>
                      <a:pt x="229330" y="1168345"/>
                    </a:lnTo>
                    <a:close/>
                  </a:path>
                </a:pathLst>
              </a:custGeom>
              <a:gradFill flip="none" rotWithShape="1">
                <a:gsLst>
                  <a:gs pos="100000">
                    <a:srgbClr val="00B9F2">
                      <a:alpha val="13000"/>
                    </a:srgbClr>
                  </a:gs>
                  <a:gs pos="27000">
                    <a:srgbClr val="94E6FF">
                      <a:alpha val="50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 w="762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ＭＳ Ｐゴシック"/>
                  <a:cs typeface="ＭＳ Ｐゴシック"/>
                </a:endParaRPr>
              </a:p>
            </p:txBody>
          </p:sp>
          <p:sp>
            <p:nvSpPr>
              <p:cNvPr id="73" name="Freeform 72">
                <a:extLst>
                  <a:ext uri="{FF2B5EF4-FFF2-40B4-BE49-F238E27FC236}">
                    <a16:creationId xmlns:a16="http://schemas.microsoft.com/office/drawing/2014/main" id="{0D3518F6-E556-C440-80DF-AD38796AC005}"/>
                  </a:ext>
                </a:extLst>
              </p:cNvPr>
              <p:cNvSpPr/>
              <p:nvPr/>
            </p:nvSpPr>
            <p:spPr bwMode="auto">
              <a:xfrm rot="21147566">
                <a:off x="6968796" y="3242432"/>
                <a:ext cx="730396" cy="892362"/>
              </a:xfrm>
              <a:custGeom>
                <a:avLst/>
                <a:gdLst>
                  <a:gd name="connsiteX0" fmla="*/ 0 w 956289"/>
                  <a:gd name="connsiteY0" fmla="*/ 1096708 h 1168345"/>
                  <a:gd name="connsiteX1" fmla="*/ 176055 w 956289"/>
                  <a:gd name="connsiteY1" fmla="*/ 933220 h 1168345"/>
                  <a:gd name="connsiteX2" fmla="*/ 191423 w 956289"/>
                  <a:gd name="connsiteY2" fmla="*/ 1001043 h 1168345"/>
                  <a:gd name="connsiteX3" fmla="*/ 289865 w 956289"/>
                  <a:gd name="connsiteY3" fmla="*/ 983113 h 1168345"/>
                  <a:gd name="connsiteX4" fmla="*/ 639804 w 956289"/>
                  <a:gd name="connsiteY4" fmla="*/ 757055 h 1168345"/>
                  <a:gd name="connsiteX5" fmla="*/ 805193 w 956289"/>
                  <a:gd name="connsiteY5" fmla="*/ 237322 h 1168345"/>
                  <a:gd name="connsiteX6" fmla="*/ 799822 w 956289"/>
                  <a:gd name="connsiteY6" fmla="*/ 207830 h 1168345"/>
                  <a:gd name="connsiteX7" fmla="*/ 715205 w 956289"/>
                  <a:gd name="connsiteY7" fmla="*/ 207830 h 1168345"/>
                  <a:gd name="connsiteX8" fmla="*/ 835747 w 956289"/>
                  <a:gd name="connsiteY8" fmla="*/ 0 h 1168345"/>
                  <a:gd name="connsiteX9" fmla="*/ 956289 w 956289"/>
                  <a:gd name="connsiteY9" fmla="*/ 207830 h 1168345"/>
                  <a:gd name="connsiteX10" fmla="*/ 892233 w 956289"/>
                  <a:gd name="connsiteY10" fmla="*/ 207830 h 1168345"/>
                  <a:gd name="connsiteX11" fmla="*/ 896199 w 956289"/>
                  <a:gd name="connsiteY11" fmla="*/ 229603 h 1168345"/>
                  <a:gd name="connsiteX12" fmla="*/ 709613 w 956289"/>
                  <a:gd name="connsiteY12" fmla="*/ 815949 h 1168345"/>
                  <a:gd name="connsiteX13" fmla="*/ 314824 w 956289"/>
                  <a:gd name="connsiteY13" fmla="*/ 1070979 h 1168345"/>
                  <a:gd name="connsiteX14" fmla="*/ 211531 w 956289"/>
                  <a:gd name="connsiteY14" fmla="*/ 1089792 h 1168345"/>
                  <a:gd name="connsiteX15" fmla="*/ 229330 w 956289"/>
                  <a:gd name="connsiteY15" fmla="*/ 1168345 h 11683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956289" h="1168345">
                    <a:moveTo>
                      <a:pt x="0" y="1096708"/>
                    </a:moveTo>
                    <a:lnTo>
                      <a:pt x="176055" y="933220"/>
                    </a:lnTo>
                    <a:lnTo>
                      <a:pt x="191423" y="1001043"/>
                    </a:lnTo>
                    <a:lnTo>
                      <a:pt x="289865" y="983113"/>
                    </a:lnTo>
                    <a:cubicBezTo>
                      <a:pt x="421933" y="945728"/>
                      <a:pt x="544636" y="869862"/>
                      <a:pt x="639804" y="757055"/>
                    </a:cubicBezTo>
                    <a:cubicBezTo>
                      <a:pt x="766694" y="606646"/>
                      <a:pt x="820606" y="419043"/>
                      <a:pt x="805193" y="237322"/>
                    </a:cubicBezTo>
                    <a:lnTo>
                      <a:pt x="799822" y="207830"/>
                    </a:lnTo>
                    <a:lnTo>
                      <a:pt x="715205" y="207830"/>
                    </a:lnTo>
                    <a:lnTo>
                      <a:pt x="835747" y="0"/>
                    </a:lnTo>
                    <a:lnTo>
                      <a:pt x="956289" y="207830"/>
                    </a:lnTo>
                    <a:lnTo>
                      <a:pt x="892233" y="207830"/>
                    </a:lnTo>
                    <a:lnTo>
                      <a:pt x="896199" y="229603"/>
                    </a:lnTo>
                    <a:cubicBezTo>
                      <a:pt x="913587" y="434616"/>
                      <a:pt x="852766" y="646262"/>
                      <a:pt x="709613" y="815949"/>
                    </a:cubicBezTo>
                    <a:cubicBezTo>
                      <a:pt x="602248" y="943213"/>
                      <a:pt x="463819" y="1028802"/>
                      <a:pt x="314824" y="1070979"/>
                    </a:cubicBezTo>
                    <a:lnTo>
                      <a:pt x="211531" y="1089792"/>
                    </a:lnTo>
                    <a:lnTo>
                      <a:pt x="229330" y="1168345"/>
                    </a:lnTo>
                    <a:close/>
                  </a:path>
                </a:pathLst>
              </a:custGeom>
              <a:gradFill flip="none" rotWithShape="1">
                <a:gsLst>
                  <a:gs pos="100000">
                    <a:srgbClr val="00B9F2">
                      <a:alpha val="13000"/>
                    </a:srgbClr>
                  </a:gs>
                  <a:gs pos="27000">
                    <a:srgbClr val="94E6FF">
                      <a:alpha val="50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 w="762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ＭＳ Ｐゴシック"/>
                </a:endParaRPr>
              </a:p>
            </p:txBody>
          </p:sp>
          <p:sp>
            <p:nvSpPr>
              <p:cNvPr id="74" name="Freeform 73">
                <a:extLst>
                  <a:ext uri="{FF2B5EF4-FFF2-40B4-BE49-F238E27FC236}">
                    <a16:creationId xmlns:a16="http://schemas.microsoft.com/office/drawing/2014/main" id="{86AB46D0-7692-264C-84FA-68A0F1E3311A}"/>
                  </a:ext>
                </a:extLst>
              </p:cNvPr>
              <p:cNvSpPr/>
              <p:nvPr/>
            </p:nvSpPr>
            <p:spPr bwMode="auto">
              <a:xfrm rot="6851214">
                <a:off x="6151938" y="3235373"/>
                <a:ext cx="730396" cy="892362"/>
              </a:xfrm>
              <a:custGeom>
                <a:avLst/>
                <a:gdLst>
                  <a:gd name="connsiteX0" fmla="*/ 0 w 956289"/>
                  <a:gd name="connsiteY0" fmla="*/ 1096708 h 1168345"/>
                  <a:gd name="connsiteX1" fmla="*/ 176055 w 956289"/>
                  <a:gd name="connsiteY1" fmla="*/ 933220 h 1168345"/>
                  <a:gd name="connsiteX2" fmla="*/ 191423 w 956289"/>
                  <a:gd name="connsiteY2" fmla="*/ 1001043 h 1168345"/>
                  <a:gd name="connsiteX3" fmla="*/ 289865 w 956289"/>
                  <a:gd name="connsiteY3" fmla="*/ 983113 h 1168345"/>
                  <a:gd name="connsiteX4" fmla="*/ 639804 w 956289"/>
                  <a:gd name="connsiteY4" fmla="*/ 757055 h 1168345"/>
                  <a:gd name="connsiteX5" fmla="*/ 805193 w 956289"/>
                  <a:gd name="connsiteY5" fmla="*/ 237322 h 1168345"/>
                  <a:gd name="connsiteX6" fmla="*/ 799822 w 956289"/>
                  <a:gd name="connsiteY6" fmla="*/ 207830 h 1168345"/>
                  <a:gd name="connsiteX7" fmla="*/ 715205 w 956289"/>
                  <a:gd name="connsiteY7" fmla="*/ 207830 h 1168345"/>
                  <a:gd name="connsiteX8" fmla="*/ 835747 w 956289"/>
                  <a:gd name="connsiteY8" fmla="*/ 0 h 1168345"/>
                  <a:gd name="connsiteX9" fmla="*/ 956289 w 956289"/>
                  <a:gd name="connsiteY9" fmla="*/ 207830 h 1168345"/>
                  <a:gd name="connsiteX10" fmla="*/ 892233 w 956289"/>
                  <a:gd name="connsiteY10" fmla="*/ 207830 h 1168345"/>
                  <a:gd name="connsiteX11" fmla="*/ 896199 w 956289"/>
                  <a:gd name="connsiteY11" fmla="*/ 229603 h 1168345"/>
                  <a:gd name="connsiteX12" fmla="*/ 709613 w 956289"/>
                  <a:gd name="connsiteY12" fmla="*/ 815949 h 1168345"/>
                  <a:gd name="connsiteX13" fmla="*/ 314824 w 956289"/>
                  <a:gd name="connsiteY13" fmla="*/ 1070979 h 1168345"/>
                  <a:gd name="connsiteX14" fmla="*/ 211531 w 956289"/>
                  <a:gd name="connsiteY14" fmla="*/ 1089792 h 1168345"/>
                  <a:gd name="connsiteX15" fmla="*/ 229330 w 956289"/>
                  <a:gd name="connsiteY15" fmla="*/ 1168345 h 11683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956289" h="1168345">
                    <a:moveTo>
                      <a:pt x="0" y="1096708"/>
                    </a:moveTo>
                    <a:lnTo>
                      <a:pt x="176055" y="933220"/>
                    </a:lnTo>
                    <a:lnTo>
                      <a:pt x="191423" y="1001043"/>
                    </a:lnTo>
                    <a:lnTo>
                      <a:pt x="289865" y="983113"/>
                    </a:lnTo>
                    <a:cubicBezTo>
                      <a:pt x="421933" y="945728"/>
                      <a:pt x="544636" y="869862"/>
                      <a:pt x="639804" y="757055"/>
                    </a:cubicBezTo>
                    <a:cubicBezTo>
                      <a:pt x="766694" y="606646"/>
                      <a:pt x="820606" y="419043"/>
                      <a:pt x="805193" y="237322"/>
                    </a:cubicBezTo>
                    <a:lnTo>
                      <a:pt x="799822" y="207830"/>
                    </a:lnTo>
                    <a:lnTo>
                      <a:pt x="715205" y="207830"/>
                    </a:lnTo>
                    <a:lnTo>
                      <a:pt x="835747" y="0"/>
                    </a:lnTo>
                    <a:lnTo>
                      <a:pt x="956289" y="207830"/>
                    </a:lnTo>
                    <a:lnTo>
                      <a:pt x="892233" y="207830"/>
                    </a:lnTo>
                    <a:lnTo>
                      <a:pt x="896199" y="229603"/>
                    </a:lnTo>
                    <a:cubicBezTo>
                      <a:pt x="913587" y="434616"/>
                      <a:pt x="852766" y="646262"/>
                      <a:pt x="709613" y="815949"/>
                    </a:cubicBezTo>
                    <a:cubicBezTo>
                      <a:pt x="602248" y="943213"/>
                      <a:pt x="463819" y="1028802"/>
                      <a:pt x="314824" y="1070979"/>
                    </a:cubicBezTo>
                    <a:lnTo>
                      <a:pt x="211531" y="1089792"/>
                    </a:lnTo>
                    <a:lnTo>
                      <a:pt x="229330" y="1168345"/>
                    </a:lnTo>
                    <a:close/>
                  </a:path>
                </a:pathLst>
              </a:custGeom>
              <a:gradFill flip="none" rotWithShape="1">
                <a:gsLst>
                  <a:gs pos="100000">
                    <a:srgbClr val="00B9F2">
                      <a:alpha val="13000"/>
                    </a:srgbClr>
                  </a:gs>
                  <a:gs pos="27000">
                    <a:srgbClr val="94E6FF">
                      <a:alpha val="50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 w="762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ＭＳ Ｐゴシック"/>
                </a:endParaRPr>
              </a:p>
            </p:txBody>
          </p:sp>
        </p:grpSp>
      </p:grpSp>
      <p:sp>
        <p:nvSpPr>
          <p:cNvPr id="91" name="TextBox 90">
            <a:extLst>
              <a:ext uri="{FF2B5EF4-FFF2-40B4-BE49-F238E27FC236}">
                <a16:creationId xmlns:a16="http://schemas.microsoft.com/office/drawing/2014/main" id="{B812E2C8-A97E-E346-B6BB-B58AF08ADFE2}"/>
              </a:ext>
            </a:extLst>
          </p:cNvPr>
          <p:cNvSpPr txBox="1"/>
          <p:nvPr/>
        </p:nvSpPr>
        <p:spPr>
          <a:xfrm>
            <a:off x="4374403" y="4736509"/>
            <a:ext cx="3656014" cy="351566"/>
          </a:xfrm>
          <a:prstGeom prst="rect">
            <a:avLst/>
          </a:prstGeom>
          <a:noFill/>
          <a:effectLst/>
        </p:spPr>
        <p:txBody>
          <a:bodyPr wrap="square" lIns="0" tIns="0" rIns="0" bIns="0" rtlCol="0" anchor="t">
            <a:noAutofit/>
          </a:bodyPr>
          <a:lstStyle/>
          <a:p>
            <a:pPr marL="0" marR="0" lvl="0" indent="0" algn="ctr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ＭＳ Ｐゴシック"/>
              </a:rPr>
              <a:t>Open Libraries </a:t>
            </a:r>
          </a:p>
          <a:p>
            <a:pPr marL="0" marR="0" lvl="0" indent="0" algn="ctr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ＭＳ Ｐゴシック"/>
              </a:rPr>
              <a:t>&amp; Frameworks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44D21A6-B692-4C81-B50C-A6F49B6FED2E}"/>
              </a:ext>
            </a:extLst>
          </p:cNvPr>
          <p:cNvSpPr/>
          <p:nvPr/>
        </p:nvSpPr>
        <p:spPr>
          <a:xfrm>
            <a:off x="3747877" y="6426037"/>
            <a:ext cx="1423788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007AC2">
                    <a:lumMod val="20000"/>
                    <a:lumOff val="80000"/>
                    <a:alpha val="84000"/>
                  </a:srgbClr>
                </a:solidFill>
                <a:effectLst/>
                <a:uLnTx/>
                <a:uFillTx/>
                <a:latin typeface="Arial"/>
                <a:ea typeface="ＭＳ Ｐゴシック"/>
              </a:rPr>
              <a:t>Open Science</a:t>
            </a:r>
          </a:p>
        </p:txBody>
      </p:sp>
    </p:spTree>
    <p:extLst>
      <p:ext uri="{BB962C8B-B14F-4D97-AF65-F5344CB8AC3E}">
        <p14:creationId xmlns:p14="http://schemas.microsoft.com/office/powerpoint/2010/main" val="1886872877"/>
      </p:ext>
    </p:extLst>
  </p:cSld>
  <p:clrMapOvr>
    <a:masterClrMapping/>
  </p:clrMapOvr>
  <p:transition spd="med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Oval 240">
            <a:extLst>
              <a:ext uri="{FF2B5EF4-FFF2-40B4-BE49-F238E27FC236}">
                <a16:creationId xmlns:a16="http://schemas.microsoft.com/office/drawing/2014/main" id="{FB7E9041-6A00-5549-B669-0BC25ABC7A4A}"/>
              </a:ext>
            </a:extLst>
          </p:cNvPr>
          <p:cNvSpPr>
            <a:spLocks noChangeAspect="1"/>
          </p:cNvSpPr>
          <p:nvPr/>
        </p:nvSpPr>
        <p:spPr bwMode="auto">
          <a:xfrm rot="2980503">
            <a:off x="1176915" y="1917710"/>
            <a:ext cx="3006554" cy="3007252"/>
          </a:xfrm>
          <a:prstGeom prst="ellipse">
            <a:avLst/>
          </a:prstGeom>
          <a:gradFill flip="none" rotWithShape="1">
            <a:gsLst>
              <a:gs pos="0">
                <a:srgbClr val="011944">
                  <a:alpha val="25000"/>
                </a:srgbClr>
              </a:gs>
              <a:gs pos="100000">
                <a:srgbClr val="011944">
                  <a:alpha val="0"/>
                </a:srgbClr>
              </a:gs>
            </a:gsLst>
            <a:lin ang="5400000" scaled="0"/>
            <a:tileRect/>
          </a:gradFill>
          <a:ln w="91440" cap="flat" cmpd="sng" algn="ctr">
            <a:noFill/>
            <a:prstDash val="solid"/>
            <a:round/>
            <a:headEnd type="none" w="med" len="med"/>
            <a:tailEnd type="triangle" w="med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67" b="1" i="0" u="none" strike="noStrike" kern="0" cap="none" spc="0" normalizeH="0" baseline="0" noProof="0" dirty="0">
              <a:ln w="76200" cmpd="sng">
                <a:solidFill>
                  <a:prstClr val="white"/>
                </a:solidFill>
              </a:ln>
              <a:solidFill>
                <a:srgbClr val="94E6FF"/>
              </a:solidFill>
              <a:effectLst/>
              <a:uLnTx/>
              <a:uFillTx/>
              <a:latin typeface="Arial"/>
              <a:ea typeface="ＭＳ Ｐゴシック" pitchFamily="16" charset="-128"/>
              <a:cs typeface="ＭＳ Ｐゴシック" pitchFamily="-97" charset="-128"/>
            </a:endParaRPr>
          </a:p>
        </p:txBody>
      </p: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319074B9-9D10-42FB-B66E-80FCABA53821}"/>
              </a:ext>
            </a:extLst>
          </p:cNvPr>
          <p:cNvGrpSpPr/>
          <p:nvPr/>
        </p:nvGrpSpPr>
        <p:grpSpPr>
          <a:xfrm>
            <a:off x="1248670" y="2490000"/>
            <a:ext cx="765175" cy="739775"/>
            <a:chOff x="6537325" y="2417763"/>
            <a:chExt cx="765175" cy="739775"/>
          </a:xfrm>
        </p:grpSpPr>
        <p:sp useBgFill="1">
          <p:nvSpPr>
            <p:cNvPr id="105" name="Freeform 34">
              <a:extLst>
                <a:ext uri="{FF2B5EF4-FFF2-40B4-BE49-F238E27FC236}">
                  <a16:creationId xmlns:a16="http://schemas.microsoft.com/office/drawing/2014/main" id="{0C36A79C-E5F6-4AA4-9E77-F5055E028D7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37325" y="2417763"/>
              <a:ext cx="765175" cy="739775"/>
            </a:xfrm>
            <a:custGeom>
              <a:avLst/>
              <a:gdLst>
                <a:gd name="T0" fmla="*/ 506 w 3374"/>
                <a:gd name="T1" fmla="*/ 2025 h 3262"/>
                <a:gd name="T2" fmla="*/ 513 w 3374"/>
                <a:gd name="T3" fmla="*/ 1761 h 3262"/>
                <a:gd name="T4" fmla="*/ 508 w 3374"/>
                <a:gd name="T5" fmla="*/ 1707 h 3262"/>
                <a:gd name="T6" fmla="*/ 337 w 3374"/>
                <a:gd name="T7" fmla="*/ 1519 h 3262"/>
                <a:gd name="T8" fmla="*/ 506 w 3374"/>
                <a:gd name="T9" fmla="*/ 1181 h 3262"/>
                <a:gd name="T10" fmla="*/ 513 w 3374"/>
                <a:gd name="T11" fmla="*/ 918 h 3262"/>
                <a:gd name="T12" fmla="*/ 508 w 3374"/>
                <a:gd name="T13" fmla="*/ 864 h 3262"/>
                <a:gd name="T14" fmla="*/ 337 w 3374"/>
                <a:gd name="T15" fmla="*/ 619 h 3262"/>
                <a:gd name="T16" fmla="*/ 3005 w 3374"/>
                <a:gd name="T17" fmla="*/ 3 h 3262"/>
                <a:gd name="T18" fmla="*/ 3068 w 3374"/>
                <a:gd name="T19" fmla="*/ 42 h 3262"/>
                <a:gd name="T20" fmla="*/ 3092 w 3374"/>
                <a:gd name="T21" fmla="*/ 113 h 3262"/>
                <a:gd name="T22" fmla="*/ 3086 w 3374"/>
                <a:gd name="T23" fmla="*/ 883 h 3262"/>
                <a:gd name="T24" fmla="*/ 3091 w 3374"/>
                <a:gd name="T25" fmla="*/ 936 h 3262"/>
                <a:gd name="T26" fmla="*/ 3091 w 3374"/>
                <a:gd name="T27" fmla="*/ 1707 h 3262"/>
                <a:gd name="T28" fmla="*/ 3086 w 3374"/>
                <a:gd name="T29" fmla="*/ 1761 h 3262"/>
                <a:gd name="T30" fmla="*/ 3092 w 3374"/>
                <a:gd name="T31" fmla="*/ 1843 h 3262"/>
                <a:gd name="T32" fmla="*/ 3336 w 3374"/>
                <a:gd name="T33" fmla="*/ 2000 h 3262"/>
                <a:gd name="T34" fmla="*/ 3367 w 3374"/>
                <a:gd name="T35" fmla="*/ 2067 h 3262"/>
                <a:gd name="T36" fmla="*/ 3360 w 3374"/>
                <a:gd name="T37" fmla="*/ 2142 h 3262"/>
                <a:gd name="T38" fmla="*/ 3318 w 3374"/>
                <a:gd name="T39" fmla="*/ 2204 h 3262"/>
                <a:gd name="T40" fmla="*/ 3298 w 3374"/>
                <a:gd name="T41" fmla="*/ 2304 h 3262"/>
                <a:gd name="T42" fmla="*/ 3350 w 3374"/>
                <a:gd name="T43" fmla="*/ 2358 h 3262"/>
                <a:gd name="T44" fmla="*/ 3369 w 3374"/>
                <a:gd name="T45" fmla="*/ 2430 h 3262"/>
                <a:gd name="T46" fmla="*/ 3350 w 3374"/>
                <a:gd name="T47" fmla="*/ 2501 h 3262"/>
                <a:gd name="T48" fmla="*/ 3298 w 3374"/>
                <a:gd name="T49" fmla="*/ 2555 h 3262"/>
                <a:gd name="T50" fmla="*/ 3323 w 3374"/>
                <a:gd name="T51" fmla="*/ 2651 h 3262"/>
                <a:gd name="T52" fmla="*/ 3365 w 3374"/>
                <a:gd name="T53" fmla="*/ 2713 h 3262"/>
                <a:gd name="T54" fmla="*/ 3371 w 3374"/>
                <a:gd name="T55" fmla="*/ 2787 h 3262"/>
                <a:gd name="T56" fmla="*/ 3340 w 3374"/>
                <a:gd name="T57" fmla="*/ 2854 h 3262"/>
                <a:gd name="T58" fmla="*/ 2730 w 3374"/>
                <a:gd name="T59" fmla="*/ 3236 h 3262"/>
                <a:gd name="T60" fmla="*/ 2636 w 3374"/>
                <a:gd name="T61" fmla="*/ 3262 h 3262"/>
                <a:gd name="T62" fmla="*/ 2541 w 3374"/>
                <a:gd name="T63" fmla="*/ 3236 h 3262"/>
                <a:gd name="T64" fmla="*/ 1930 w 3374"/>
                <a:gd name="T65" fmla="*/ 2854 h 3262"/>
                <a:gd name="T66" fmla="*/ 1899 w 3374"/>
                <a:gd name="T67" fmla="*/ 2787 h 3262"/>
                <a:gd name="T68" fmla="*/ 1908 w 3374"/>
                <a:gd name="T69" fmla="*/ 2707 h 3262"/>
                <a:gd name="T70" fmla="*/ 1960 w 3374"/>
                <a:gd name="T71" fmla="*/ 2643 h 3262"/>
                <a:gd name="T72" fmla="*/ 569 w 3374"/>
                <a:gd name="T73" fmla="*/ 2631 h 3262"/>
                <a:gd name="T74" fmla="*/ 518 w 3374"/>
                <a:gd name="T75" fmla="*/ 2580 h 3262"/>
                <a:gd name="T76" fmla="*/ 506 w 3374"/>
                <a:gd name="T77" fmla="*/ 2362 h 3262"/>
                <a:gd name="T78" fmla="*/ 63 w 3374"/>
                <a:gd name="T79" fmla="*/ 2350 h 3262"/>
                <a:gd name="T80" fmla="*/ 12 w 3374"/>
                <a:gd name="T81" fmla="*/ 2299 h 3262"/>
                <a:gd name="T82" fmla="*/ 0 w 3374"/>
                <a:gd name="T83" fmla="*/ 394 h 3262"/>
                <a:gd name="T84" fmla="*/ 24 w 3374"/>
                <a:gd name="T85" fmla="*/ 323 h 3262"/>
                <a:gd name="T86" fmla="*/ 87 w 3374"/>
                <a:gd name="T87" fmla="*/ 284 h 3262"/>
                <a:gd name="T88" fmla="*/ 506 w 3374"/>
                <a:gd name="T89" fmla="*/ 113 h 3262"/>
                <a:gd name="T90" fmla="*/ 530 w 3374"/>
                <a:gd name="T91" fmla="*/ 42 h 3262"/>
                <a:gd name="T92" fmla="*/ 593 w 3374"/>
                <a:gd name="T93" fmla="*/ 3 h 3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374" h="3262">
                  <a:moveTo>
                    <a:pt x="337" y="1519"/>
                  </a:moveTo>
                  <a:lnTo>
                    <a:pt x="337" y="2025"/>
                  </a:lnTo>
                  <a:lnTo>
                    <a:pt x="506" y="2025"/>
                  </a:lnTo>
                  <a:lnTo>
                    <a:pt x="506" y="1800"/>
                  </a:lnTo>
                  <a:lnTo>
                    <a:pt x="508" y="1780"/>
                  </a:lnTo>
                  <a:lnTo>
                    <a:pt x="513" y="1761"/>
                  </a:lnTo>
                  <a:lnTo>
                    <a:pt x="522" y="1743"/>
                  </a:lnTo>
                  <a:lnTo>
                    <a:pt x="513" y="1726"/>
                  </a:lnTo>
                  <a:lnTo>
                    <a:pt x="508" y="1707"/>
                  </a:lnTo>
                  <a:lnTo>
                    <a:pt x="506" y="1687"/>
                  </a:lnTo>
                  <a:lnTo>
                    <a:pt x="506" y="1519"/>
                  </a:lnTo>
                  <a:lnTo>
                    <a:pt x="337" y="1519"/>
                  </a:lnTo>
                  <a:close/>
                  <a:moveTo>
                    <a:pt x="337" y="619"/>
                  </a:moveTo>
                  <a:lnTo>
                    <a:pt x="337" y="1181"/>
                  </a:lnTo>
                  <a:lnTo>
                    <a:pt x="506" y="1181"/>
                  </a:lnTo>
                  <a:lnTo>
                    <a:pt x="506" y="956"/>
                  </a:lnTo>
                  <a:lnTo>
                    <a:pt x="508" y="936"/>
                  </a:lnTo>
                  <a:lnTo>
                    <a:pt x="513" y="918"/>
                  </a:lnTo>
                  <a:lnTo>
                    <a:pt x="522" y="900"/>
                  </a:lnTo>
                  <a:lnTo>
                    <a:pt x="513" y="883"/>
                  </a:lnTo>
                  <a:lnTo>
                    <a:pt x="508" y="864"/>
                  </a:lnTo>
                  <a:lnTo>
                    <a:pt x="506" y="844"/>
                  </a:lnTo>
                  <a:lnTo>
                    <a:pt x="506" y="619"/>
                  </a:lnTo>
                  <a:lnTo>
                    <a:pt x="337" y="619"/>
                  </a:lnTo>
                  <a:close/>
                  <a:moveTo>
                    <a:pt x="618" y="0"/>
                  </a:moveTo>
                  <a:lnTo>
                    <a:pt x="2980" y="0"/>
                  </a:lnTo>
                  <a:lnTo>
                    <a:pt x="3005" y="3"/>
                  </a:lnTo>
                  <a:lnTo>
                    <a:pt x="3030" y="12"/>
                  </a:lnTo>
                  <a:lnTo>
                    <a:pt x="3051" y="25"/>
                  </a:lnTo>
                  <a:lnTo>
                    <a:pt x="3068" y="42"/>
                  </a:lnTo>
                  <a:lnTo>
                    <a:pt x="3081" y="63"/>
                  </a:lnTo>
                  <a:lnTo>
                    <a:pt x="3090" y="87"/>
                  </a:lnTo>
                  <a:lnTo>
                    <a:pt x="3092" y="113"/>
                  </a:lnTo>
                  <a:lnTo>
                    <a:pt x="3092" y="844"/>
                  </a:lnTo>
                  <a:lnTo>
                    <a:pt x="3091" y="864"/>
                  </a:lnTo>
                  <a:lnTo>
                    <a:pt x="3086" y="883"/>
                  </a:lnTo>
                  <a:lnTo>
                    <a:pt x="3077" y="900"/>
                  </a:lnTo>
                  <a:lnTo>
                    <a:pt x="3086" y="918"/>
                  </a:lnTo>
                  <a:lnTo>
                    <a:pt x="3091" y="936"/>
                  </a:lnTo>
                  <a:lnTo>
                    <a:pt x="3092" y="956"/>
                  </a:lnTo>
                  <a:lnTo>
                    <a:pt x="3092" y="1687"/>
                  </a:lnTo>
                  <a:lnTo>
                    <a:pt x="3091" y="1707"/>
                  </a:lnTo>
                  <a:lnTo>
                    <a:pt x="3086" y="1726"/>
                  </a:lnTo>
                  <a:lnTo>
                    <a:pt x="3077" y="1743"/>
                  </a:lnTo>
                  <a:lnTo>
                    <a:pt x="3086" y="1761"/>
                  </a:lnTo>
                  <a:lnTo>
                    <a:pt x="3091" y="1780"/>
                  </a:lnTo>
                  <a:lnTo>
                    <a:pt x="3092" y="1800"/>
                  </a:lnTo>
                  <a:lnTo>
                    <a:pt x="3092" y="1843"/>
                  </a:lnTo>
                  <a:lnTo>
                    <a:pt x="3298" y="1967"/>
                  </a:lnTo>
                  <a:lnTo>
                    <a:pt x="3318" y="1982"/>
                  </a:lnTo>
                  <a:lnTo>
                    <a:pt x="3336" y="2000"/>
                  </a:lnTo>
                  <a:lnTo>
                    <a:pt x="3350" y="2021"/>
                  </a:lnTo>
                  <a:lnTo>
                    <a:pt x="3360" y="2043"/>
                  </a:lnTo>
                  <a:lnTo>
                    <a:pt x="3367" y="2067"/>
                  </a:lnTo>
                  <a:lnTo>
                    <a:pt x="3369" y="2093"/>
                  </a:lnTo>
                  <a:lnTo>
                    <a:pt x="3367" y="2118"/>
                  </a:lnTo>
                  <a:lnTo>
                    <a:pt x="3360" y="2142"/>
                  </a:lnTo>
                  <a:lnTo>
                    <a:pt x="3350" y="2166"/>
                  </a:lnTo>
                  <a:lnTo>
                    <a:pt x="3336" y="2186"/>
                  </a:lnTo>
                  <a:lnTo>
                    <a:pt x="3318" y="2204"/>
                  </a:lnTo>
                  <a:lnTo>
                    <a:pt x="3298" y="2218"/>
                  </a:lnTo>
                  <a:lnTo>
                    <a:pt x="3228" y="2262"/>
                  </a:lnTo>
                  <a:lnTo>
                    <a:pt x="3298" y="2304"/>
                  </a:lnTo>
                  <a:lnTo>
                    <a:pt x="3318" y="2319"/>
                  </a:lnTo>
                  <a:lnTo>
                    <a:pt x="3336" y="2337"/>
                  </a:lnTo>
                  <a:lnTo>
                    <a:pt x="3350" y="2358"/>
                  </a:lnTo>
                  <a:lnTo>
                    <a:pt x="3360" y="2380"/>
                  </a:lnTo>
                  <a:lnTo>
                    <a:pt x="3367" y="2404"/>
                  </a:lnTo>
                  <a:lnTo>
                    <a:pt x="3369" y="2430"/>
                  </a:lnTo>
                  <a:lnTo>
                    <a:pt x="3367" y="2455"/>
                  </a:lnTo>
                  <a:lnTo>
                    <a:pt x="3360" y="2479"/>
                  </a:lnTo>
                  <a:lnTo>
                    <a:pt x="3350" y="2501"/>
                  </a:lnTo>
                  <a:lnTo>
                    <a:pt x="3336" y="2523"/>
                  </a:lnTo>
                  <a:lnTo>
                    <a:pt x="3318" y="2541"/>
                  </a:lnTo>
                  <a:lnTo>
                    <a:pt x="3298" y="2555"/>
                  </a:lnTo>
                  <a:lnTo>
                    <a:pt x="3234" y="2594"/>
                  </a:lnTo>
                  <a:lnTo>
                    <a:pt x="3302" y="2636"/>
                  </a:lnTo>
                  <a:lnTo>
                    <a:pt x="3323" y="2651"/>
                  </a:lnTo>
                  <a:lnTo>
                    <a:pt x="3340" y="2669"/>
                  </a:lnTo>
                  <a:lnTo>
                    <a:pt x="3355" y="2689"/>
                  </a:lnTo>
                  <a:lnTo>
                    <a:pt x="3365" y="2713"/>
                  </a:lnTo>
                  <a:lnTo>
                    <a:pt x="3371" y="2737"/>
                  </a:lnTo>
                  <a:lnTo>
                    <a:pt x="3374" y="2762"/>
                  </a:lnTo>
                  <a:lnTo>
                    <a:pt x="3371" y="2787"/>
                  </a:lnTo>
                  <a:lnTo>
                    <a:pt x="3365" y="2811"/>
                  </a:lnTo>
                  <a:lnTo>
                    <a:pt x="3355" y="2834"/>
                  </a:lnTo>
                  <a:lnTo>
                    <a:pt x="3340" y="2854"/>
                  </a:lnTo>
                  <a:lnTo>
                    <a:pt x="3323" y="2872"/>
                  </a:lnTo>
                  <a:lnTo>
                    <a:pt x="3303" y="2888"/>
                  </a:lnTo>
                  <a:lnTo>
                    <a:pt x="2730" y="3236"/>
                  </a:lnTo>
                  <a:lnTo>
                    <a:pt x="2700" y="3249"/>
                  </a:lnTo>
                  <a:lnTo>
                    <a:pt x="2668" y="3259"/>
                  </a:lnTo>
                  <a:lnTo>
                    <a:pt x="2636" y="3262"/>
                  </a:lnTo>
                  <a:lnTo>
                    <a:pt x="2603" y="3259"/>
                  </a:lnTo>
                  <a:lnTo>
                    <a:pt x="2571" y="3249"/>
                  </a:lnTo>
                  <a:lnTo>
                    <a:pt x="2541" y="3236"/>
                  </a:lnTo>
                  <a:lnTo>
                    <a:pt x="1968" y="2888"/>
                  </a:lnTo>
                  <a:lnTo>
                    <a:pt x="1948" y="2872"/>
                  </a:lnTo>
                  <a:lnTo>
                    <a:pt x="1930" y="2854"/>
                  </a:lnTo>
                  <a:lnTo>
                    <a:pt x="1916" y="2834"/>
                  </a:lnTo>
                  <a:lnTo>
                    <a:pt x="1906" y="2811"/>
                  </a:lnTo>
                  <a:lnTo>
                    <a:pt x="1899" y="2787"/>
                  </a:lnTo>
                  <a:lnTo>
                    <a:pt x="1897" y="2762"/>
                  </a:lnTo>
                  <a:lnTo>
                    <a:pt x="1900" y="2734"/>
                  </a:lnTo>
                  <a:lnTo>
                    <a:pt x="1908" y="2707"/>
                  </a:lnTo>
                  <a:lnTo>
                    <a:pt x="1920" y="2683"/>
                  </a:lnTo>
                  <a:lnTo>
                    <a:pt x="1938" y="2661"/>
                  </a:lnTo>
                  <a:lnTo>
                    <a:pt x="1960" y="2643"/>
                  </a:lnTo>
                  <a:lnTo>
                    <a:pt x="618" y="2643"/>
                  </a:lnTo>
                  <a:lnTo>
                    <a:pt x="593" y="2640"/>
                  </a:lnTo>
                  <a:lnTo>
                    <a:pt x="569" y="2631"/>
                  </a:lnTo>
                  <a:lnTo>
                    <a:pt x="548" y="2619"/>
                  </a:lnTo>
                  <a:lnTo>
                    <a:pt x="530" y="2601"/>
                  </a:lnTo>
                  <a:lnTo>
                    <a:pt x="518" y="2580"/>
                  </a:lnTo>
                  <a:lnTo>
                    <a:pt x="509" y="2556"/>
                  </a:lnTo>
                  <a:lnTo>
                    <a:pt x="506" y="2531"/>
                  </a:lnTo>
                  <a:lnTo>
                    <a:pt x="506" y="2362"/>
                  </a:lnTo>
                  <a:lnTo>
                    <a:pt x="112" y="2362"/>
                  </a:lnTo>
                  <a:lnTo>
                    <a:pt x="87" y="2359"/>
                  </a:lnTo>
                  <a:lnTo>
                    <a:pt x="63" y="2350"/>
                  </a:lnTo>
                  <a:lnTo>
                    <a:pt x="42" y="2338"/>
                  </a:lnTo>
                  <a:lnTo>
                    <a:pt x="24" y="2320"/>
                  </a:lnTo>
                  <a:lnTo>
                    <a:pt x="12" y="2299"/>
                  </a:lnTo>
                  <a:lnTo>
                    <a:pt x="3" y="2275"/>
                  </a:lnTo>
                  <a:lnTo>
                    <a:pt x="0" y="2249"/>
                  </a:lnTo>
                  <a:lnTo>
                    <a:pt x="0" y="394"/>
                  </a:lnTo>
                  <a:lnTo>
                    <a:pt x="3" y="369"/>
                  </a:lnTo>
                  <a:lnTo>
                    <a:pt x="12" y="344"/>
                  </a:lnTo>
                  <a:lnTo>
                    <a:pt x="24" y="323"/>
                  </a:lnTo>
                  <a:lnTo>
                    <a:pt x="42" y="306"/>
                  </a:lnTo>
                  <a:lnTo>
                    <a:pt x="63" y="293"/>
                  </a:lnTo>
                  <a:lnTo>
                    <a:pt x="87" y="284"/>
                  </a:lnTo>
                  <a:lnTo>
                    <a:pt x="112" y="282"/>
                  </a:lnTo>
                  <a:lnTo>
                    <a:pt x="506" y="282"/>
                  </a:lnTo>
                  <a:lnTo>
                    <a:pt x="506" y="113"/>
                  </a:lnTo>
                  <a:lnTo>
                    <a:pt x="509" y="87"/>
                  </a:lnTo>
                  <a:lnTo>
                    <a:pt x="518" y="63"/>
                  </a:lnTo>
                  <a:lnTo>
                    <a:pt x="530" y="42"/>
                  </a:lnTo>
                  <a:lnTo>
                    <a:pt x="548" y="25"/>
                  </a:lnTo>
                  <a:lnTo>
                    <a:pt x="569" y="12"/>
                  </a:lnTo>
                  <a:lnTo>
                    <a:pt x="593" y="3"/>
                  </a:lnTo>
                  <a:lnTo>
                    <a:pt x="618" y="0"/>
                  </a:lnTo>
                  <a:close/>
                </a:path>
              </a:pathLst>
            </a:custGeom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06" name="Freeform 35">
              <a:extLst>
                <a:ext uri="{FF2B5EF4-FFF2-40B4-BE49-F238E27FC236}">
                  <a16:creationId xmlns:a16="http://schemas.microsoft.com/office/drawing/2014/main" id="{7E0D454B-194A-4747-B64D-D53D61A1F95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77025" y="2443163"/>
              <a:ext cx="536575" cy="549275"/>
            </a:xfrm>
            <a:custGeom>
              <a:avLst/>
              <a:gdLst>
                <a:gd name="T0" fmla="*/ 1069 w 2362"/>
                <a:gd name="T1" fmla="*/ 2027 h 2418"/>
                <a:gd name="T2" fmla="*/ 1127 w 2362"/>
                <a:gd name="T3" fmla="*/ 2136 h 2418"/>
                <a:gd name="T4" fmla="*/ 1237 w 2362"/>
                <a:gd name="T5" fmla="*/ 2078 h 2418"/>
                <a:gd name="T6" fmla="*/ 1179 w 2362"/>
                <a:gd name="T7" fmla="*/ 1968 h 2418"/>
                <a:gd name="T8" fmla="*/ 734 w 2362"/>
                <a:gd name="T9" fmla="*/ 2008 h 2418"/>
                <a:gd name="T10" fmla="*/ 772 w 2362"/>
                <a:gd name="T11" fmla="*/ 2134 h 2418"/>
                <a:gd name="T12" fmla="*/ 897 w 2362"/>
                <a:gd name="T13" fmla="*/ 2096 h 2418"/>
                <a:gd name="T14" fmla="*/ 860 w 2362"/>
                <a:gd name="T15" fmla="*/ 1971 h 2418"/>
                <a:gd name="T16" fmla="*/ 343 w 2362"/>
                <a:gd name="T17" fmla="*/ 1935 h 2418"/>
                <a:gd name="T18" fmla="*/ 284 w 2362"/>
                <a:gd name="T19" fmla="*/ 2080 h 2418"/>
                <a:gd name="T20" fmla="*/ 394 w 2362"/>
                <a:gd name="T21" fmla="*/ 2190 h 2418"/>
                <a:gd name="T22" fmla="*/ 539 w 2362"/>
                <a:gd name="T23" fmla="*/ 2131 h 2418"/>
                <a:gd name="T24" fmla="*/ 539 w 2362"/>
                <a:gd name="T25" fmla="*/ 1973 h 2418"/>
                <a:gd name="T26" fmla="*/ 0 w 2362"/>
                <a:gd name="T27" fmla="*/ 1687 h 2418"/>
                <a:gd name="T28" fmla="*/ 1283 w 2362"/>
                <a:gd name="T29" fmla="*/ 1930 h 2418"/>
                <a:gd name="T30" fmla="*/ 1307 w 2362"/>
                <a:gd name="T31" fmla="*/ 2073 h 2418"/>
                <a:gd name="T32" fmla="*/ 1308 w 2362"/>
                <a:gd name="T33" fmla="*/ 2224 h 2418"/>
                <a:gd name="T34" fmla="*/ 1285 w 2362"/>
                <a:gd name="T35" fmla="*/ 2372 h 2418"/>
                <a:gd name="T36" fmla="*/ 1669 w 2362"/>
                <a:gd name="T37" fmla="*/ 1127 h 2418"/>
                <a:gd name="T38" fmla="*/ 1634 w 2362"/>
                <a:gd name="T39" fmla="*/ 1255 h 2418"/>
                <a:gd name="T40" fmla="*/ 2042 w 2362"/>
                <a:gd name="T41" fmla="*/ 1290 h 2418"/>
                <a:gd name="T42" fmla="*/ 2078 w 2362"/>
                <a:gd name="T43" fmla="*/ 1163 h 2418"/>
                <a:gd name="T44" fmla="*/ 1127 w 2362"/>
                <a:gd name="T45" fmla="*/ 1124 h 2418"/>
                <a:gd name="T46" fmla="*/ 1069 w 2362"/>
                <a:gd name="T47" fmla="*/ 1234 h 2418"/>
                <a:gd name="T48" fmla="*/ 1179 w 2362"/>
                <a:gd name="T49" fmla="*/ 1293 h 2418"/>
                <a:gd name="T50" fmla="*/ 1237 w 2362"/>
                <a:gd name="T51" fmla="*/ 1183 h 2418"/>
                <a:gd name="T52" fmla="*/ 1127 w 2362"/>
                <a:gd name="T53" fmla="*/ 1124 h 2418"/>
                <a:gd name="T54" fmla="*/ 731 w 2362"/>
                <a:gd name="T55" fmla="*/ 1183 h 2418"/>
                <a:gd name="T56" fmla="*/ 790 w 2362"/>
                <a:gd name="T57" fmla="*/ 1293 h 2418"/>
                <a:gd name="T58" fmla="*/ 900 w 2362"/>
                <a:gd name="T59" fmla="*/ 1234 h 2418"/>
                <a:gd name="T60" fmla="*/ 841 w 2362"/>
                <a:gd name="T61" fmla="*/ 1124 h 2418"/>
                <a:gd name="T62" fmla="*/ 323 w 2362"/>
                <a:gd name="T63" fmla="*/ 1109 h 2418"/>
                <a:gd name="T64" fmla="*/ 293 w 2362"/>
                <a:gd name="T65" fmla="*/ 1263 h 2418"/>
                <a:gd name="T66" fmla="*/ 423 w 2362"/>
                <a:gd name="T67" fmla="*/ 1349 h 2418"/>
                <a:gd name="T68" fmla="*/ 551 w 2362"/>
                <a:gd name="T69" fmla="*/ 1263 h 2418"/>
                <a:gd name="T70" fmla="*/ 522 w 2362"/>
                <a:gd name="T71" fmla="*/ 1109 h 2418"/>
                <a:gd name="T72" fmla="*/ 2362 w 2362"/>
                <a:gd name="T73" fmla="*/ 843 h 2418"/>
                <a:gd name="T74" fmla="*/ 2012 w 2362"/>
                <a:gd name="T75" fmla="*/ 1481 h 2418"/>
                <a:gd name="T76" fmla="*/ 0 w 2362"/>
                <a:gd name="T77" fmla="*/ 843 h 2418"/>
                <a:gd name="T78" fmla="*/ 1631 w 2362"/>
                <a:gd name="T79" fmla="*/ 337 h 2418"/>
                <a:gd name="T80" fmla="*/ 1687 w 2362"/>
                <a:gd name="T81" fmla="*/ 450 h 2418"/>
                <a:gd name="T82" fmla="*/ 2081 w 2362"/>
                <a:gd name="T83" fmla="*/ 393 h 2418"/>
                <a:gd name="T84" fmla="*/ 2025 w 2362"/>
                <a:gd name="T85" fmla="*/ 281 h 2418"/>
                <a:gd name="T86" fmla="*/ 1072 w 2362"/>
                <a:gd name="T87" fmla="*/ 321 h 2418"/>
                <a:gd name="T88" fmla="*/ 1109 w 2362"/>
                <a:gd name="T89" fmla="*/ 447 h 2418"/>
                <a:gd name="T90" fmla="*/ 1235 w 2362"/>
                <a:gd name="T91" fmla="*/ 410 h 2418"/>
                <a:gd name="T92" fmla="*/ 1197 w 2362"/>
                <a:gd name="T93" fmla="*/ 284 h 2418"/>
                <a:gd name="T94" fmla="*/ 743 w 2362"/>
                <a:gd name="T95" fmla="*/ 305 h 2418"/>
                <a:gd name="T96" fmla="*/ 755 w 2362"/>
                <a:gd name="T97" fmla="*/ 438 h 2418"/>
                <a:gd name="T98" fmla="*/ 888 w 2362"/>
                <a:gd name="T99" fmla="*/ 426 h 2418"/>
                <a:gd name="T100" fmla="*/ 876 w 2362"/>
                <a:gd name="T101" fmla="*/ 293 h 2418"/>
                <a:gd name="T102" fmla="*/ 368 w 2362"/>
                <a:gd name="T103" fmla="*/ 236 h 2418"/>
                <a:gd name="T104" fmla="*/ 282 w 2362"/>
                <a:gd name="T105" fmla="*/ 366 h 2418"/>
                <a:gd name="T106" fmla="*/ 368 w 2362"/>
                <a:gd name="T107" fmla="*/ 494 h 2418"/>
                <a:gd name="T108" fmla="*/ 522 w 2362"/>
                <a:gd name="T109" fmla="*/ 465 h 2418"/>
                <a:gd name="T110" fmla="*/ 551 w 2362"/>
                <a:gd name="T111" fmla="*/ 311 h 2418"/>
                <a:gd name="T112" fmla="*/ 423 w 2362"/>
                <a:gd name="T113" fmla="*/ 225 h 24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362" h="2418">
                  <a:moveTo>
                    <a:pt x="1127" y="1968"/>
                  </a:moveTo>
                  <a:lnTo>
                    <a:pt x="1109" y="1971"/>
                  </a:lnTo>
                  <a:lnTo>
                    <a:pt x="1093" y="1980"/>
                  </a:lnTo>
                  <a:lnTo>
                    <a:pt x="1081" y="1992"/>
                  </a:lnTo>
                  <a:lnTo>
                    <a:pt x="1072" y="2008"/>
                  </a:lnTo>
                  <a:lnTo>
                    <a:pt x="1069" y="2027"/>
                  </a:lnTo>
                  <a:lnTo>
                    <a:pt x="1069" y="2078"/>
                  </a:lnTo>
                  <a:lnTo>
                    <a:pt x="1072" y="2096"/>
                  </a:lnTo>
                  <a:lnTo>
                    <a:pt x="1081" y="2113"/>
                  </a:lnTo>
                  <a:lnTo>
                    <a:pt x="1093" y="2125"/>
                  </a:lnTo>
                  <a:lnTo>
                    <a:pt x="1109" y="2134"/>
                  </a:lnTo>
                  <a:lnTo>
                    <a:pt x="1127" y="2136"/>
                  </a:lnTo>
                  <a:lnTo>
                    <a:pt x="1179" y="2136"/>
                  </a:lnTo>
                  <a:lnTo>
                    <a:pt x="1197" y="2134"/>
                  </a:lnTo>
                  <a:lnTo>
                    <a:pt x="1214" y="2125"/>
                  </a:lnTo>
                  <a:lnTo>
                    <a:pt x="1226" y="2113"/>
                  </a:lnTo>
                  <a:lnTo>
                    <a:pt x="1235" y="2096"/>
                  </a:lnTo>
                  <a:lnTo>
                    <a:pt x="1237" y="2078"/>
                  </a:lnTo>
                  <a:lnTo>
                    <a:pt x="1237" y="2027"/>
                  </a:lnTo>
                  <a:lnTo>
                    <a:pt x="1235" y="2008"/>
                  </a:lnTo>
                  <a:lnTo>
                    <a:pt x="1226" y="1992"/>
                  </a:lnTo>
                  <a:lnTo>
                    <a:pt x="1214" y="1980"/>
                  </a:lnTo>
                  <a:lnTo>
                    <a:pt x="1197" y="1971"/>
                  </a:lnTo>
                  <a:lnTo>
                    <a:pt x="1179" y="1968"/>
                  </a:lnTo>
                  <a:lnTo>
                    <a:pt x="1127" y="1968"/>
                  </a:lnTo>
                  <a:close/>
                  <a:moveTo>
                    <a:pt x="790" y="1968"/>
                  </a:moveTo>
                  <a:lnTo>
                    <a:pt x="772" y="1971"/>
                  </a:lnTo>
                  <a:lnTo>
                    <a:pt x="755" y="1980"/>
                  </a:lnTo>
                  <a:lnTo>
                    <a:pt x="743" y="1992"/>
                  </a:lnTo>
                  <a:lnTo>
                    <a:pt x="734" y="2008"/>
                  </a:lnTo>
                  <a:lnTo>
                    <a:pt x="731" y="2027"/>
                  </a:lnTo>
                  <a:lnTo>
                    <a:pt x="731" y="2078"/>
                  </a:lnTo>
                  <a:lnTo>
                    <a:pt x="734" y="2096"/>
                  </a:lnTo>
                  <a:lnTo>
                    <a:pt x="743" y="2113"/>
                  </a:lnTo>
                  <a:lnTo>
                    <a:pt x="755" y="2125"/>
                  </a:lnTo>
                  <a:lnTo>
                    <a:pt x="772" y="2134"/>
                  </a:lnTo>
                  <a:lnTo>
                    <a:pt x="790" y="2136"/>
                  </a:lnTo>
                  <a:lnTo>
                    <a:pt x="841" y="2136"/>
                  </a:lnTo>
                  <a:lnTo>
                    <a:pt x="860" y="2134"/>
                  </a:lnTo>
                  <a:lnTo>
                    <a:pt x="876" y="2125"/>
                  </a:lnTo>
                  <a:lnTo>
                    <a:pt x="888" y="2113"/>
                  </a:lnTo>
                  <a:lnTo>
                    <a:pt x="897" y="2096"/>
                  </a:lnTo>
                  <a:lnTo>
                    <a:pt x="900" y="2078"/>
                  </a:lnTo>
                  <a:lnTo>
                    <a:pt x="900" y="2027"/>
                  </a:lnTo>
                  <a:lnTo>
                    <a:pt x="897" y="2008"/>
                  </a:lnTo>
                  <a:lnTo>
                    <a:pt x="888" y="1992"/>
                  </a:lnTo>
                  <a:lnTo>
                    <a:pt x="876" y="1980"/>
                  </a:lnTo>
                  <a:lnTo>
                    <a:pt x="860" y="1971"/>
                  </a:lnTo>
                  <a:lnTo>
                    <a:pt x="841" y="1968"/>
                  </a:lnTo>
                  <a:lnTo>
                    <a:pt x="790" y="1968"/>
                  </a:lnTo>
                  <a:close/>
                  <a:moveTo>
                    <a:pt x="423" y="1912"/>
                  </a:moveTo>
                  <a:lnTo>
                    <a:pt x="394" y="1914"/>
                  </a:lnTo>
                  <a:lnTo>
                    <a:pt x="368" y="1923"/>
                  </a:lnTo>
                  <a:lnTo>
                    <a:pt x="343" y="1935"/>
                  </a:lnTo>
                  <a:lnTo>
                    <a:pt x="323" y="1953"/>
                  </a:lnTo>
                  <a:lnTo>
                    <a:pt x="305" y="1973"/>
                  </a:lnTo>
                  <a:lnTo>
                    <a:pt x="293" y="1998"/>
                  </a:lnTo>
                  <a:lnTo>
                    <a:pt x="284" y="2024"/>
                  </a:lnTo>
                  <a:lnTo>
                    <a:pt x="282" y="2053"/>
                  </a:lnTo>
                  <a:lnTo>
                    <a:pt x="284" y="2080"/>
                  </a:lnTo>
                  <a:lnTo>
                    <a:pt x="293" y="2106"/>
                  </a:lnTo>
                  <a:lnTo>
                    <a:pt x="305" y="2131"/>
                  </a:lnTo>
                  <a:lnTo>
                    <a:pt x="323" y="2152"/>
                  </a:lnTo>
                  <a:lnTo>
                    <a:pt x="343" y="2169"/>
                  </a:lnTo>
                  <a:lnTo>
                    <a:pt x="368" y="2181"/>
                  </a:lnTo>
                  <a:lnTo>
                    <a:pt x="394" y="2190"/>
                  </a:lnTo>
                  <a:lnTo>
                    <a:pt x="423" y="2193"/>
                  </a:lnTo>
                  <a:lnTo>
                    <a:pt x="450" y="2190"/>
                  </a:lnTo>
                  <a:lnTo>
                    <a:pt x="476" y="2181"/>
                  </a:lnTo>
                  <a:lnTo>
                    <a:pt x="501" y="2169"/>
                  </a:lnTo>
                  <a:lnTo>
                    <a:pt x="522" y="2152"/>
                  </a:lnTo>
                  <a:lnTo>
                    <a:pt x="539" y="2131"/>
                  </a:lnTo>
                  <a:lnTo>
                    <a:pt x="551" y="2106"/>
                  </a:lnTo>
                  <a:lnTo>
                    <a:pt x="560" y="2080"/>
                  </a:lnTo>
                  <a:lnTo>
                    <a:pt x="563" y="2053"/>
                  </a:lnTo>
                  <a:lnTo>
                    <a:pt x="560" y="2024"/>
                  </a:lnTo>
                  <a:lnTo>
                    <a:pt x="551" y="1998"/>
                  </a:lnTo>
                  <a:lnTo>
                    <a:pt x="539" y="1973"/>
                  </a:lnTo>
                  <a:lnTo>
                    <a:pt x="522" y="1953"/>
                  </a:lnTo>
                  <a:lnTo>
                    <a:pt x="501" y="1935"/>
                  </a:lnTo>
                  <a:lnTo>
                    <a:pt x="476" y="1923"/>
                  </a:lnTo>
                  <a:lnTo>
                    <a:pt x="450" y="1914"/>
                  </a:lnTo>
                  <a:lnTo>
                    <a:pt x="423" y="1912"/>
                  </a:lnTo>
                  <a:close/>
                  <a:moveTo>
                    <a:pt x="0" y="1687"/>
                  </a:moveTo>
                  <a:lnTo>
                    <a:pt x="1621" y="1687"/>
                  </a:lnTo>
                  <a:lnTo>
                    <a:pt x="1346" y="1854"/>
                  </a:lnTo>
                  <a:lnTo>
                    <a:pt x="1325" y="1869"/>
                  </a:lnTo>
                  <a:lnTo>
                    <a:pt x="1308" y="1887"/>
                  </a:lnTo>
                  <a:lnTo>
                    <a:pt x="1293" y="1908"/>
                  </a:lnTo>
                  <a:lnTo>
                    <a:pt x="1283" y="1930"/>
                  </a:lnTo>
                  <a:lnTo>
                    <a:pt x="1276" y="1954"/>
                  </a:lnTo>
                  <a:lnTo>
                    <a:pt x="1274" y="1980"/>
                  </a:lnTo>
                  <a:lnTo>
                    <a:pt x="1276" y="2005"/>
                  </a:lnTo>
                  <a:lnTo>
                    <a:pt x="1282" y="2029"/>
                  </a:lnTo>
                  <a:lnTo>
                    <a:pt x="1293" y="2051"/>
                  </a:lnTo>
                  <a:lnTo>
                    <a:pt x="1307" y="2073"/>
                  </a:lnTo>
                  <a:lnTo>
                    <a:pt x="1325" y="2091"/>
                  </a:lnTo>
                  <a:lnTo>
                    <a:pt x="1345" y="2105"/>
                  </a:lnTo>
                  <a:lnTo>
                    <a:pt x="1416" y="2149"/>
                  </a:lnTo>
                  <a:lnTo>
                    <a:pt x="1345" y="2191"/>
                  </a:lnTo>
                  <a:lnTo>
                    <a:pt x="1325" y="2206"/>
                  </a:lnTo>
                  <a:lnTo>
                    <a:pt x="1308" y="2224"/>
                  </a:lnTo>
                  <a:lnTo>
                    <a:pt x="1293" y="2244"/>
                  </a:lnTo>
                  <a:lnTo>
                    <a:pt x="1283" y="2267"/>
                  </a:lnTo>
                  <a:lnTo>
                    <a:pt x="1276" y="2291"/>
                  </a:lnTo>
                  <a:lnTo>
                    <a:pt x="1274" y="2317"/>
                  </a:lnTo>
                  <a:lnTo>
                    <a:pt x="1277" y="2344"/>
                  </a:lnTo>
                  <a:lnTo>
                    <a:pt x="1285" y="2372"/>
                  </a:lnTo>
                  <a:lnTo>
                    <a:pt x="1298" y="2396"/>
                  </a:lnTo>
                  <a:lnTo>
                    <a:pt x="1315" y="2418"/>
                  </a:lnTo>
                  <a:lnTo>
                    <a:pt x="0" y="2418"/>
                  </a:lnTo>
                  <a:lnTo>
                    <a:pt x="0" y="1687"/>
                  </a:lnTo>
                  <a:close/>
                  <a:moveTo>
                    <a:pt x="1687" y="1124"/>
                  </a:moveTo>
                  <a:lnTo>
                    <a:pt x="1669" y="1127"/>
                  </a:lnTo>
                  <a:lnTo>
                    <a:pt x="1654" y="1136"/>
                  </a:lnTo>
                  <a:lnTo>
                    <a:pt x="1642" y="1147"/>
                  </a:lnTo>
                  <a:lnTo>
                    <a:pt x="1634" y="1163"/>
                  </a:lnTo>
                  <a:lnTo>
                    <a:pt x="1631" y="1181"/>
                  </a:lnTo>
                  <a:lnTo>
                    <a:pt x="1631" y="1237"/>
                  </a:lnTo>
                  <a:lnTo>
                    <a:pt x="1634" y="1255"/>
                  </a:lnTo>
                  <a:lnTo>
                    <a:pt x="1642" y="1270"/>
                  </a:lnTo>
                  <a:lnTo>
                    <a:pt x="1654" y="1282"/>
                  </a:lnTo>
                  <a:lnTo>
                    <a:pt x="1669" y="1290"/>
                  </a:lnTo>
                  <a:lnTo>
                    <a:pt x="1687" y="1293"/>
                  </a:lnTo>
                  <a:lnTo>
                    <a:pt x="2025" y="1293"/>
                  </a:lnTo>
                  <a:lnTo>
                    <a:pt x="2042" y="1290"/>
                  </a:lnTo>
                  <a:lnTo>
                    <a:pt x="2058" y="1282"/>
                  </a:lnTo>
                  <a:lnTo>
                    <a:pt x="2070" y="1270"/>
                  </a:lnTo>
                  <a:lnTo>
                    <a:pt x="2078" y="1255"/>
                  </a:lnTo>
                  <a:lnTo>
                    <a:pt x="2081" y="1237"/>
                  </a:lnTo>
                  <a:lnTo>
                    <a:pt x="2081" y="1181"/>
                  </a:lnTo>
                  <a:lnTo>
                    <a:pt x="2078" y="1163"/>
                  </a:lnTo>
                  <a:lnTo>
                    <a:pt x="2070" y="1147"/>
                  </a:lnTo>
                  <a:lnTo>
                    <a:pt x="2058" y="1136"/>
                  </a:lnTo>
                  <a:lnTo>
                    <a:pt x="2042" y="1127"/>
                  </a:lnTo>
                  <a:lnTo>
                    <a:pt x="2025" y="1124"/>
                  </a:lnTo>
                  <a:lnTo>
                    <a:pt x="1687" y="1124"/>
                  </a:lnTo>
                  <a:close/>
                  <a:moveTo>
                    <a:pt x="1127" y="1124"/>
                  </a:moveTo>
                  <a:lnTo>
                    <a:pt x="1109" y="1127"/>
                  </a:lnTo>
                  <a:lnTo>
                    <a:pt x="1093" y="1136"/>
                  </a:lnTo>
                  <a:lnTo>
                    <a:pt x="1081" y="1148"/>
                  </a:lnTo>
                  <a:lnTo>
                    <a:pt x="1072" y="1165"/>
                  </a:lnTo>
                  <a:lnTo>
                    <a:pt x="1069" y="1183"/>
                  </a:lnTo>
                  <a:lnTo>
                    <a:pt x="1069" y="1234"/>
                  </a:lnTo>
                  <a:lnTo>
                    <a:pt x="1072" y="1253"/>
                  </a:lnTo>
                  <a:lnTo>
                    <a:pt x="1081" y="1269"/>
                  </a:lnTo>
                  <a:lnTo>
                    <a:pt x="1093" y="1281"/>
                  </a:lnTo>
                  <a:lnTo>
                    <a:pt x="1109" y="1290"/>
                  </a:lnTo>
                  <a:lnTo>
                    <a:pt x="1127" y="1293"/>
                  </a:lnTo>
                  <a:lnTo>
                    <a:pt x="1179" y="1293"/>
                  </a:lnTo>
                  <a:lnTo>
                    <a:pt x="1197" y="1290"/>
                  </a:lnTo>
                  <a:lnTo>
                    <a:pt x="1214" y="1281"/>
                  </a:lnTo>
                  <a:lnTo>
                    <a:pt x="1226" y="1269"/>
                  </a:lnTo>
                  <a:lnTo>
                    <a:pt x="1235" y="1253"/>
                  </a:lnTo>
                  <a:lnTo>
                    <a:pt x="1237" y="1234"/>
                  </a:lnTo>
                  <a:lnTo>
                    <a:pt x="1237" y="1183"/>
                  </a:lnTo>
                  <a:lnTo>
                    <a:pt x="1235" y="1165"/>
                  </a:lnTo>
                  <a:lnTo>
                    <a:pt x="1226" y="1148"/>
                  </a:lnTo>
                  <a:lnTo>
                    <a:pt x="1214" y="1136"/>
                  </a:lnTo>
                  <a:lnTo>
                    <a:pt x="1197" y="1127"/>
                  </a:lnTo>
                  <a:lnTo>
                    <a:pt x="1179" y="1124"/>
                  </a:lnTo>
                  <a:lnTo>
                    <a:pt x="1127" y="1124"/>
                  </a:lnTo>
                  <a:close/>
                  <a:moveTo>
                    <a:pt x="790" y="1124"/>
                  </a:moveTo>
                  <a:lnTo>
                    <a:pt x="772" y="1127"/>
                  </a:lnTo>
                  <a:lnTo>
                    <a:pt x="755" y="1136"/>
                  </a:lnTo>
                  <a:lnTo>
                    <a:pt x="743" y="1148"/>
                  </a:lnTo>
                  <a:lnTo>
                    <a:pt x="734" y="1165"/>
                  </a:lnTo>
                  <a:lnTo>
                    <a:pt x="731" y="1183"/>
                  </a:lnTo>
                  <a:lnTo>
                    <a:pt x="731" y="1234"/>
                  </a:lnTo>
                  <a:lnTo>
                    <a:pt x="734" y="1253"/>
                  </a:lnTo>
                  <a:lnTo>
                    <a:pt x="743" y="1269"/>
                  </a:lnTo>
                  <a:lnTo>
                    <a:pt x="755" y="1281"/>
                  </a:lnTo>
                  <a:lnTo>
                    <a:pt x="772" y="1290"/>
                  </a:lnTo>
                  <a:lnTo>
                    <a:pt x="790" y="1293"/>
                  </a:lnTo>
                  <a:lnTo>
                    <a:pt x="841" y="1293"/>
                  </a:lnTo>
                  <a:lnTo>
                    <a:pt x="860" y="1290"/>
                  </a:lnTo>
                  <a:lnTo>
                    <a:pt x="876" y="1281"/>
                  </a:lnTo>
                  <a:lnTo>
                    <a:pt x="888" y="1269"/>
                  </a:lnTo>
                  <a:lnTo>
                    <a:pt x="897" y="1253"/>
                  </a:lnTo>
                  <a:lnTo>
                    <a:pt x="900" y="1234"/>
                  </a:lnTo>
                  <a:lnTo>
                    <a:pt x="900" y="1183"/>
                  </a:lnTo>
                  <a:lnTo>
                    <a:pt x="897" y="1165"/>
                  </a:lnTo>
                  <a:lnTo>
                    <a:pt x="888" y="1148"/>
                  </a:lnTo>
                  <a:lnTo>
                    <a:pt x="876" y="1136"/>
                  </a:lnTo>
                  <a:lnTo>
                    <a:pt x="860" y="1127"/>
                  </a:lnTo>
                  <a:lnTo>
                    <a:pt x="841" y="1124"/>
                  </a:lnTo>
                  <a:lnTo>
                    <a:pt x="790" y="1124"/>
                  </a:lnTo>
                  <a:close/>
                  <a:moveTo>
                    <a:pt x="423" y="1068"/>
                  </a:moveTo>
                  <a:lnTo>
                    <a:pt x="394" y="1071"/>
                  </a:lnTo>
                  <a:lnTo>
                    <a:pt x="368" y="1080"/>
                  </a:lnTo>
                  <a:lnTo>
                    <a:pt x="343" y="1092"/>
                  </a:lnTo>
                  <a:lnTo>
                    <a:pt x="323" y="1109"/>
                  </a:lnTo>
                  <a:lnTo>
                    <a:pt x="305" y="1130"/>
                  </a:lnTo>
                  <a:lnTo>
                    <a:pt x="293" y="1154"/>
                  </a:lnTo>
                  <a:lnTo>
                    <a:pt x="284" y="1180"/>
                  </a:lnTo>
                  <a:lnTo>
                    <a:pt x="282" y="1208"/>
                  </a:lnTo>
                  <a:lnTo>
                    <a:pt x="284" y="1237"/>
                  </a:lnTo>
                  <a:lnTo>
                    <a:pt x="293" y="1263"/>
                  </a:lnTo>
                  <a:lnTo>
                    <a:pt x="305" y="1288"/>
                  </a:lnTo>
                  <a:lnTo>
                    <a:pt x="323" y="1308"/>
                  </a:lnTo>
                  <a:lnTo>
                    <a:pt x="343" y="1326"/>
                  </a:lnTo>
                  <a:lnTo>
                    <a:pt x="368" y="1338"/>
                  </a:lnTo>
                  <a:lnTo>
                    <a:pt x="394" y="1347"/>
                  </a:lnTo>
                  <a:lnTo>
                    <a:pt x="423" y="1349"/>
                  </a:lnTo>
                  <a:lnTo>
                    <a:pt x="450" y="1347"/>
                  </a:lnTo>
                  <a:lnTo>
                    <a:pt x="476" y="1338"/>
                  </a:lnTo>
                  <a:lnTo>
                    <a:pt x="501" y="1326"/>
                  </a:lnTo>
                  <a:lnTo>
                    <a:pt x="522" y="1308"/>
                  </a:lnTo>
                  <a:lnTo>
                    <a:pt x="539" y="1288"/>
                  </a:lnTo>
                  <a:lnTo>
                    <a:pt x="551" y="1263"/>
                  </a:lnTo>
                  <a:lnTo>
                    <a:pt x="560" y="1237"/>
                  </a:lnTo>
                  <a:lnTo>
                    <a:pt x="563" y="1208"/>
                  </a:lnTo>
                  <a:lnTo>
                    <a:pt x="560" y="1180"/>
                  </a:lnTo>
                  <a:lnTo>
                    <a:pt x="551" y="1154"/>
                  </a:lnTo>
                  <a:lnTo>
                    <a:pt x="539" y="1130"/>
                  </a:lnTo>
                  <a:lnTo>
                    <a:pt x="522" y="1109"/>
                  </a:lnTo>
                  <a:lnTo>
                    <a:pt x="501" y="1092"/>
                  </a:lnTo>
                  <a:lnTo>
                    <a:pt x="476" y="1080"/>
                  </a:lnTo>
                  <a:lnTo>
                    <a:pt x="450" y="1071"/>
                  </a:lnTo>
                  <a:lnTo>
                    <a:pt x="423" y="1068"/>
                  </a:lnTo>
                  <a:close/>
                  <a:moveTo>
                    <a:pt x="0" y="843"/>
                  </a:moveTo>
                  <a:lnTo>
                    <a:pt x="2362" y="843"/>
                  </a:lnTo>
                  <a:lnTo>
                    <a:pt x="2362" y="1574"/>
                  </a:lnTo>
                  <a:lnTo>
                    <a:pt x="2217" y="1574"/>
                  </a:lnTo>
                  <a:lnTo>
                    <a:pt x="2106" y="1507"/>
                  </a:lnTo>
                  <a:lnTo>
                    <a:pt x="2077" y="1493"/>
                  </a:lnTo>
                  <a:lnTo>
                    <a:pt x="2045" y="1484"/>
                  </a:lnTo>
                  <a:lnTo>
                    <a:pt x="2012" y="1481"/>
                  </a:lnTo>
                  <a:lnTo>
                    <a:pt x="1980" y="1484"/>
                  </a:lnTo>
                  <a:lnTo>
                    <a:pt x="1948" y="1493"/>
                  </a:lnTo>
                  <a:lnTo>
                    <a:pt x="1918" y="1507"/>
                  </a:lnTo>
                  <a:lnTo>
                    <a:pt x="1807" y="1574"/>
                  </a:lnTo>
                  <a:lnTo>
                    <a:pt x="0" y="1574"/>
                  </a:lnTo>
                  <a:lnTo>
                    <a:pt x="0" y="843"/>
                  </a:lnTo>
                  <a:close/>
                  <a:moveTo>
                    <a:pt x="1687" y="281"/>
                  </a:moveTo>
                  <a:lnTo>
                    <a:pt x="1669" y="284"/>
                  </a:lnTo>
                  <a:lnTo>
                    <a:pt x="1654" y="292"/>
                  </a:lnTo>
                  <a:lnTo>
                    <a:pt x="1642" y="304"/>
                  </a:lnTo>
                  <a:lnTo>
                    <a:pt x="1634" y="319"/>
                  </a:lnTo>
                  <a:lnTo>
                    <a:pt x="1631" y="337"/>
                  </a:lnTo>
                  <a:lnTo>
                    <a:pt x="1631" y="393"/>
                  </a:lnTo>
                  <a:lnTo>
                    <a:pt x="1634" y="411"/>
                  </a:lnTo>
                  <a:lnTo>
                    <a:pt x="1642" y="427"/>
                  </a:lnTo>
                  <a:lnTo>
                    <a:pt x="1654" y="438"/>
                  </a:lnTo>
                  <a:lnTo>
                    <a:pt x="1669" y="447"/>
                  </a:lnTo>
                  <a:lnTo>
                    <a:pt x="1687" y="450"/>
                  </a:lnTo>
                  <a:lnTo>
                    <a:pt x="2025" y="450"/>
                  </a:lnTo>
                  <a:lnTo>
                    <a:pt x="2042" y="447"/>
                  </a:lnTo>
                  <a:lnTo>
                    <a:pt x="2058" y="438"/>
                  </a:lnTo>
                  <a:lnTo>
                    <a:pt x="2070" y="427"/>
                  </a:lnTo>
                  <a:lnTo>
                    <a:pt x="2078" y="411"/>
                  </a:lnTo>
                  <a:lnTo>
                    <a:pt x="2081" y="393"/>
                  </a:lnTo>
                  <a:lnTo>
                    <a:pt x="2081" y="337"/>
                  </a:lnTo>
                  <a:lnTo>
                    <a:pt x="2078" y="319"/>
                  </a:lnTo>
                  <a:lnTo>
                    <a:pt x="2070" y="304"/>
                  </a:lnTo>
                  <a:lnTo>
                    <a:pt x="2058" y="292"/>
                  </a:lnTo>
                  <a:lnTo>
                    <a:pt x="2042" y="284"/>
                  </a:lnTo>
                  <a:lnTo>
                    <a:pt x="2025" y="281"/>
                  </a:lnTo>
                  <a:lnTo>
                    <a:pt x="1687" y="281"/>
                  </a:lnTo>
                  <a:close/>
                  <a:moveTo>
                    <a:pt x="1127" y="281"/>
                  </a:moveTo>
                  <a:lnTo>
                    <a:pt x="1109" y="284"/>
                  </a:lnTo>
                  <a:lnTo>
                    <a:pt x="1093" y="293"/>
                  </a:lnTo>
                  <a:lnTo>
                    <a:pt x="1081" y="305"/>
                  </a:lnTo>
                  <a:lnTo>
                    <a:pt x="1072" y="321"/>
                  </a:lnTo>
                  <a:lnTo>
                    <a:pt x="1069" y="340"/>
                  </a:lnTo>
                  <a:lnTo>
                    <a:pt x="1069" y="391"/>
                  </a:lnTo>
                  <a:lnTo>
                    <a:pt x="1072" y="410"/>
                  </a:lnTo>
                  <a:lnTo>
                    <a:pt x="1081" y="426"/>
                  </a:lnTo>
                  <a:lnTo>
                    <a:pt x="1093" y="438"/>
                  </a:lnTo>
                  <a:lnTo>
                    <a:pt x="1109" y="447"/>
                  </a:lnTo>
                  <a:lnTo>
                    <a:pt x="1127" y="450"/>
                  </a:lnTo>
                  <a:lnTo>
                    <a:pt x="1179" y="450"/>
                  </a:lnTo>
                  <a:lnTo>
                    <a:pt x="1197" y="447"/>
                  </a:lnTo>
                  <a:lnTo>
                    <a:pt x="1214" y="438"/>
                  </a:lnTo>
                  <a:lnTo>
                    <a:pt x="1226" y="426"/>
                  </a:lnTo>
                  <a:lnTo>
                    <a:pt x="1235" y="410"/>
                  </a:lnTo>
                  <a:lnTo>
                    <a:pt x="1237" y="391"/>
                  </a:lnTo>
                  <a:lnTo>
                    <a:pt x="1237" y="340"/>
                  </a:lnTo>
                  <a:lnTo>
                    <a:pt x="1235" y="321"/>
                  </a:lnTo>
                  <a:lnTo>
                    <a:pt x="1226" y="305"/>
                  </a:lnTo>
                  <a:lnTo>
                    <a:pt x="1214" y="293"/>
                  </a:lnTo>
                  <a:lnTo>
                    <a:pt x="1197" y="284"/>
                  </a:lnTo>
                  <a:lnTo>
                    <a:pt x="1179" y="281"/>
                  </a:lnTo>
                  <a:lnTo>
                    <a:pt x="1127" y="281"/>
                  </a:lnTo>
                  <a:close/>
                  <a:moveTo>
                    <a:pt x="790" y="281"/>
                  </a:moveTo>
                  <a:lnTo>
                    <a:pt x="772" y="284"/>
                  </a:lnTo>
                  <a:lnTo>
                    <a:pt x="755" y="293"/>
                  </a:lnTo>
                  <a:lnTo>
                    <a:pt x="743" y="305"/>
                  </a:lnTo>
                  <a:lnTo>
                    <a:pt x="734" y="321"/>
                  </a:lnTo>
                  <a:lnTo>
                    <a:pt x="731" y="340"/>
                  </a:lnTo>
                  <a:lnTo>
                    <a:pt x="731" y="391"/>
                  </a:lnTo>
                  <a:lnTo>
                    <a:pt x="734" y="410"/>
                  </a:lnTo>
                  <a:lnTo>
                    <a:pt x="743" y="426"/>
                  </a:lnTo>
                  <a:lnTo>
                    <a:pt x="755" y="438"/>
                  </a:lnTo>
                  <a:lnTo>
                    <a:pt x="772" y="447"/>
                  </a:lnTo>
                  <a:lnTo>
                    <a:pt x="790" y="450"/>
                  </a:lnTo>
                  <a:lnTo>
                    <a:pt x="841" y="450"/>
                  </a:lnTo>
                  <a:lnTo>
                    <a:pt x="860" y="447"/>
                  </a:lnTo>
                  <a:lnTo>
                    <a:pt x="876" y="438"/>
                  </a:lnTo>
                  <a:lnTo>
                    <a:pt x="888" y="426"/>
                  </a:lnTo>
                  <a:lnTo>
                    <a:pt x="897" y="410"/>
                  </a:lnTo>
                  <a:lnTo>
                    <a:pt x="900" y="391"/>
                  </a:lnTo>
                  <a:lnTo>
                    <a:pt x="900" y="340"/>
                  </a:lnTo>
                  <a:lnTo>
                    <a:pt x="897" y="321"/>
                  </a:lnTo>
                  <a:lnTo>
                    <a:pt x="888" y="305"/>
                  </a:lnTo>
                  <a:lnTo>
                    <a:pt x="876" y="293"/>
                  </a:lnTo>
                  <a:lnTo>
                    <a:pt x="860" y="284"/>
                  </a:lnTo>
                  <a:lnTo>
                    <a:pt x="841" y="281"/>
                  </a:lnTo>
                  <a:lnTo>
                    <a:pt x="790" y="281"/>
                  </a:lnTo>
                  <a:close/>
                  <a:moveTo>
                    <a:pt x="423" y="225"/>
                  </a:moveTo>
                  <a:lnTo>
                    <a:pt x="394" y="228"/>
                  </a:lnTo>
                  <a:lnTo>
                    <a:pt x="368" y="236"/>
                  </a:lnTo>
                  <a:lnTo>
                    <a:pt x="343" y="249"/>
                  </a:lnTo>
                  <a:lnTo>
                    <a:pt x="323" y="266"/>
                  </a:lnTo>
                  <a:lnTo>
                    <a:pt x="305" y="286"/>
                  </a:lnTo>
                  <a:lnTo>
                    <a:pt x="293" y="311"/>
                  </a:lnTo>
                  <a:lnTo>
                    <a:pt x="284" y="337"/>
                  </a:lnTo>
                  <a:lnTo>
                    <a:pt x="282" y="366"/>
                  </a:lnTo>
                  <a:lnTo>
                    <a:pt x="284" y="394"/>
                  </a:lnTo>
                  <a:lnTo>
                    <a:pt x="293" y="420"/>
                  </a:lnTo>
                  <a:lnTo>
                    <a:pt x="305" y="444"/>
                  </a:lnTo>
                  <a:lnTo>
                    <a:pt x="323" y="465"/>
                  </a:lnTo>
                  <a:lnTo>
                    <a:pt x="343" y="482"/>
                  </a:lnTo>
                  <a:lnTo>
                    <a:pt x="368" y="494"/>
                  </a:lnTo>
                  <a:lnTo>
                    <a:pt x="394" y="503"/>
                  </a:lnTo>
                  <a:lnTo>
                    <a:pt x="423" y="506"/>
                  </a:lnTo>
                  <a:lnTo>
                    <a:pt x="450" y="503"/>
                  </a:lnTo>
                  <a:lnTo>
                    <a:pt x="476" y="494"/>
                  </a:lnTo>
                  <a:lnTo>
                    <a:pt x="501" y="482"/>
                  </a:lnTo>
                  <a:lnTo>
                    <a:pt x="522" y="465"/>
                  </a:lnTo>
                  <a:lnTo>
                    <a:pt x="539" y="444"/>
                  </a:lnTo>
                  <a:lnTo>
                    <a:pt x="551" y="420"/>
                  </a:lnTo>
                  <a:lnTo>
                    <a:pt x="560" y="394"/>
                  </a:lnTo>
                  <a:lnTo>
                    <a:pt x="563" y="366"/>
                  </a:lnTo>
                  <a:lnTo>
                    <a:pt x="560" y="337"/>
                  </a:lnTo>
                  <a:lnTo>
                    <a:pt x="551" y="311"/>
                  </a:lnTo>
                  <a:lnTo>
                    <a:pt x="539" y="286"/>
                  </a:lnTo>
                  <a:lnTo>
                    <a:pt x="522" y="266"/>
                  </a:lnTo>
                  <a:lnTo>
                    <a:pt x="501" y="249"/>
                  </a:lnTo>
                  <a:lnTo>
                    <a:pt x="476" y="236"/>
                  </a:lnTo>
                  <a:lnTo>
                    <a:pt x="450" y="228"/>
                  </a:lnTo>
                  <a:lnTo>
                    <a:pt x="423" y="225"/>
                  </a:lnTo>
                  <a:close/>
                  <a:moveTo>
                    <a:pt x="0" y="0"/>
                  </a:moveTo>
                  <a:lnTo>
                    <a:pt x="2362" y="0"/>
                  </a:lnTo>
                  <a:lnTo>
                    <a:pt x="2362" y="731"/>
                  </a:lnTo>
                  <a:lnTo>
                    <a:pt x="0" y="7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07" name="Freeform 36">
              <a:extLst>
                <a:ext uri="{FF2B5EF4-FFF2-40B4-BE49-F238E27FC236}">
                  <a16:creationId xmlns:a16="http://schemas.microsoft.com/office/drawing/2014/main" id="{AA778BB9-D633-4F06-A3C5-2C7057351B1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62725" y="2506663"/>
              <a:ext cx="714375" cy="625475"/>
            </a:xfrm>
            <a:custGeom>
              <a:avLst/>
              <a:gdLst>
                <a:gd name="T0" fmla="*/ 3132 w 3149"/>
                <a:gd name="T1" fmla="*/ 2339 h 2755"/>
                <a:gd name="T2" fmla="*/ 3147 w 3149"/>
                <a:gd name="T3" fmla="*/ 2357 h 2755"/>
                <a:gd name="T4" fmla="*/ 3147 w 3149"/>
                <a:gd name="T5" fmla="*/ 2380 h 2755"/>
                <a:gd name="T6" fmla="*/ 3132 w 3149"/>
                <a:gd name="T7" fmla="*/ 2398 h 2755"/>
                <a:gd name="T8" fmla="*/ 2542 w 3149"/>
                <a:gd name="T9" fmla="*/ 2753 h 2755"/>
                <a:gd name="T10" fmla="*/ 2505 w 3149"/>
                <a:gd name="T11" fmla="*/ 2753 h 2755"/>
                <a:gd name="T12" fmla="*/ 1914 w 3149"/>
                <a:gd name="T13" fmla="*/ 2398 h 2755"/>
                <a:gd name="T14" fmla="*/ 1899 w 3149"/>
                <a:gd name="T15" fmla="*/ 2380 h 2755"/>
                <a:gd name="T16" fmla="*/ 1899 w 3149"/>
                <a:gd name="T17" fmla="*/ 2357 h 2755"/>
                <a:gd name="T18" fmla="*/ 1914 w 3149"/>
                <a:gd name="T19" fmla="*/ 2339 h 2755"/>
                <a:gd name="T20" fmla="*/ 2424 w 3149"/>
                <a:gd name="T21" fmla="*/ 2507 h 2755"/>
                <a:gd name="T22" fmla="*/ 2486 w 3149"/>
                <a:gd name="T23" fmla="*/ 2530 h 2755"/>
                <a:gd name="T24" fmla="*/ 2551 w 3149"/>
                <a:gd name="T25" fmla="*/ 2530 h 2755"/>
                <a:gd name="T26" fmla="*/ 2612 w 3149"/>
                <a:gd name="T27" fmla="*/ 2507 h 2755"/>
                <a:gd name="T28" fmla="*/ 3007 w 3149"/>
                <a:gd name="T29" fmla="*/ 1933 h 2755"/>
                <a:gd name="T30" fmla="*/ 3136 w 3149"/>
                <a:gd name="T31" fmla="*/ 2013 h 2755"/>
                <a:gd name="T32" fmla="*/ 3145 w 3149"/>
                <a:gd name="T33" fmla="*/ 2036 h 2755"/>
                <a:gd name="T34" fmla="*/ 3136 w 3149"/>
                <a:gd name="T35" fmla="*/ 2058 h 2755"/>
                <a:gd name="T36" fmla="*/ 2554 w 3149"/>
                <a:gd name="T37" fmla="*/ 2413 h 2755"/>
                <a:gd name="T38" fmla="*/ 2518 w 3149"/>
                <a:gd name="T39" fmla="*/ 2422 h 2755"/>
                <a:gd name="T40" fmla="*/ 2482 w 3149"/>
                <a:gd name="T41" fmla="*/ 2413 h 2755"/>
                <a:gd name="T42" fmla="*/ 1900 w 3149"/>
                <a:gd name="T43" fmla="*/ 2058 h 2755"/>
                <a:gd name="T44" fmla="*/ 1893 w 3149"/>
                <a:gd name="T45" fmla="*/ 2036 h 2755"/>
                <a:gd name="T46" fmla="*/ 1900 w 3149"/>
                <a:gd name="T47" fmla="*/ 2013 h 2755"/>
                <a:gd name="T48" fmla="*/ 2029 w 3149"/>
                <a:gd name="T49" fmla="*/ 1933 h 2755"/>
                <a:gd name="T50" fmla="*/ 2454 w 3149"/>
                <a:gd name="T51" fmla="*/ 2187 h 2755"/>
                <a:gd name="T52" fmla="*/ 2518 w 3149"/>
                <a:gd name="T53" fmla="*/ 2198 h 2755"/>
                <a:gd name="T54" fmla="*/ 2583 w 3149"/>
                <a:gd name="T55" fmla="*/ 2187 h 2755"/>
                <a:gd name="T56" fmla="*/ 3007 w 3149"/>
                <a:gd name="T57" fmla="*/ 1933 h 2755"/>
                <a:gd name="T58" fmla="*/ 2537 w 3149"/>
                <a:gd name="T59" fmla="*/ 1315 h 2755"/>
                <a:gd name="T60" fmla="*/ 3128 w 3149"/>
                <a:gd name="T61" fmla="*/ 1669 h 2755"/>
                <a:gd name="T62" fmla="*/ 3143 w 3149"/>
                <a:gd name="T63" fmla="*/ 1687 h 2755"/>
                <a:gd name="T64" fmla="*/ 3143 w 3149"/>
                <a:gd name="T65" fmla="*/ 1710 h 2755"/>
                <a:gd name="T66" fmla="*/ 3128 w 3149"/>
                <a:gd name="T67" fmla="*/ 1728 h 2755"/>
                <a:gd name="T68" fmla="*/ 2536 w 3149"/>
                <a:gd name="T69" fmla="*/ 2083 h 2755"/>
                <a:gd name="T70" fmla="*/ 2500 w 3149"/>
                <a:gd name="T71" fmla="*/ 2083 h 2755"/>
                <a:gd name="T72" fmla="*/ 1910 w 3149"/>
                <a:gd name="T73" fmla="*/ 1728 h 2755"/>
                <a:gd name="T74" fmla="*/ 1895 w 3149"/>
                <a:gd name="T75" fmla="*/ 1710 h 2755"/>
                <a:gd name="T76" fmla="*/ 1895 w 3149"/>
                <a:gd name="T77" fmla="*/ 1687 h 2755"/>
                <a:gd name="T78" fmla="*/ 1910 w 3149"/>
                <a:gd name="T79" fmla="*/ 1669 h 2755"/>
                <a:gd name="T80" fmla="*/ 2500 w 3149"/>
                <a:gd name="T81" fmla="*/ 1315 h 2755"/>
                <a:gd name="T82" fmla="*/ 0 w 3149"/>
                <a:gd name="T83" fmla="*/ 0 h 2755"/>
                <a:gd name="T84" fmla="*/ 394 w 3149"/>
                <a:gd name="T85" fmla="*/ 112 h 2755"/>
                <a:gd name="T86" fmla="*/ 113 w 3149"/>
                <a:gd name="T87" fmla="*/ 900 h 2755"/>
                <a:gd name="T88" fmla="*/ 394 w 3149"/>
                <a:gd name="T89" fmla="*/ 1012 h 2755"/>
                <a:gd name="T90" fmla="*/ 113 w 3149"/>
                <a:gd name="T91" fmla="*/ 1743 h 2755"/>
                <a:gd name="T92" fmla="*/ 394 w 3149"/>
                <a:gd name="T93" fmla="*/ 1855 h 2755"/>
                <a:gd name="T94" fmla="*/ 0 w 3149"/>
                <a:gd name="T95" fmla="*/ 0 h 2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149" h="2755">
                  <a:moveTo>
                    <a:pt x="3012" y="2265"/>
                  </a:moveTo>
                  <a:lnTo>
                    <a:pt x="3132" y="2339"/>
                  </a:lnTo>
                  <a:lnTo>
                    <a:pt x="3142" y="2346"/>
                  </a:lnTo>
                  <a:lnTo>
                    <a:pt x="3147" y="2357"/>
                  </a:lnTo>
                  <a:lnTo>
                    <a:pt x="3149" y="2368"/>
                  </a:lnTo>
                  <a:lnTo>
                    <a:pt x="3147" y="2380"/>
                  </a:lnTo>
                  <a:lnTo>
                    <a:pt x="3142" y="2389"/>
                  </a:lnTo>
                  <a:lnTo>
                    <a:pt x="3132" y="2398"/>
                  </a:lnTo>
                  <a:lnTo>
                    <a:pt x="2560" y="2745"/>
                  </a:lnTo>
                  <a:lnTo>
                    <a:pt x="2542" y="2753"/>
                  </a:lnTo>
                  <a:lnTo>
                    <a:pt x="2524" y="2755"/>
                  </a:lnTo>
                  <a:lnTo>
                    <a:pt x="2505" y="2753"/>
                  </a:lnTo>
                  <a:lnTo>
                    <a:pt x="2488" y="2745"/>
                  </a:lnTo>
                  <a:lnTo>
                    <a:pt x="1914" y="2398"/>
                  </a:lnTo>
                  <a:lnTo>
                    <a:pt x="1906" y="2389"/>
                  </a:lnTo>
                  <a:lnTo>
                    <a:pt x="1899" y="2380"/>
                  </a:lnTo>
                  <a:lnTo>
                    <a:pt x="1897" y="2368"/>
                  </a:lnTo>
                  <a:lnTo>
                    <a:pt x="1899" y="2357"/>
                  </a:lnTo>
                  <a:lnTo>
                    <a:pt x="1906" y="2346"/>
                  </a:lnTo>
                  <a:lnTo>
                    <a:pt x="1914" y="2339"/>
                  </a:lnTo>
                  <a:lnTo>
                    <a:pt x="2030" y="2268"/>
                  </a:lnTo>
                  <a:lnTo>
                    <a:pt x="2424" y="2507"/>
                  </a:lnTo>
                  <a:lnTo>
                    <a:pt x="2454" y="2522"/>
                  </a:lnTo>
                  <a:lnTo>
                    <a:pt x="2486" y="2530"/>
                  </a:lnTo>
                  <a:lnTo>
                    <a:pt x="2518" y="2533"/>
                  </a:lnTo>
                  <a:lnTo>
                    <a:pt x="2551" y="2530"/>
                  </a:lnTo>
                  <a:lnTo>
                    <a:pt x="2583" y="2522"/>
                  </a:lnTo>
                  <a:lnTo>
                    <a:pt x="2612" y="2507"/>
                  </a:lnTo>
                  <a:lnTo>
                    <a:pt x="3012" y="2265"/>
                  </a:lnTo>
                  <a:close/>
                  <a:moveTo>
                    <a:pt x="3007" y="1933"/>
                  </a:moveTo>
                  <a:lnTo>
                    <a:pt x="3128" y="2006"/>
                  </a:lnTo>
                  <a:lnTo>
                    <a:pt x="3136" y="2013"/>
                  </a:lnTo>
                  <a:lnTo>
                    <a:pt x="3143" y="2024"/>
                  </a:lnTo>
                  <a:lnTo>
                    <a:pt x="3145" y="2036"/>
                  </a:lnTo>
                  <a:lnTo>
                    <a:pt x="3143" y="2047"/>
                  </a:lnTo>
                  <a:lnTo>
                    <a:pt x="3136" y="2058"/>
                  </a:lnTo>
                  <a:lnTo>
                    <a:pt x="3128" y="2065"/>
                  </a:lnTo>
                  <a:lnTo>
                    <a:pt x="2554" y="2413"/>
                  </a:lnTo>
                  <a:lnTo>
                    <a:pt x="2536" y="2420"/>
                  </a:lnTo>
                  <a:lnTo>
                    <a:pt x="2518" y="2422"/>
                  </a:lnTo>
                  <a:lnTo>
                    <a:pt x="2500" y="2420"/>
                  </a:lnTo>
                  <a:lnTo>
                    <a:pt x="2482" y="2413"/>
                  </a:lnTo>
                  <a:lnTo>
                    <a:pt x="1910" y="2065"/>
                  </a:lnTo>
                  <a:lnTo>
                    <a:pt x="1900" y="2058"/>
                  </a:lnTo>
                  <a:lnTo>
                    <a:pt x="1895" y="2047"/>
                  </a:lnTo>
                  <a:lnTo>
                    <a:pt x="1893" y="2036"/>
                  </a:lnTo>
                  <a:lnTo>
                    <a:pt x="1895" y="2024"/>
                  </a:lnTo>
                  <a:lnTo>
                    <a:pt x="1900" y="2013"/>
                  </a:lnTo>
                  <a:lnTo>
                    <a:pt x="1910" y="2006"/>
                  </a:lnTo>
                  <a:lnTo>
                    <a:pt x="2029" y="1933"/>
                  </a:lnTo>
                  <a:lnTo>
                    <a:pt x="2424" y="2172"/>
                  </a:lnTo>
                  <a:lnTo>
                    <a:pt x="2454" y="2187"/>
                  </a:lnTo>
                  <a:lnTo>
                    <a:pt x="2486" y="2195"/>
                  </a:lnTo>
                  <a:lnTo>
                    <a:pt x="2518" y="2198"/>
                  </a:lnTo>
                  <a:lnTo>
                    <a:pt x="2551" y="2195"/>
                  </a:lnTo>
                  <a:lnTo>
                    <a:pt x="2583" y="2187"/>
                  </a:lnTo>
                  <a:lnTo>
                    <a:pt x="2612" y="2172"/>
                  </a:lnTo>
                  <a:lnTo>
                    <a:pt x="3007" y="1933"/>
                  </a:lnTo>
                  <a:close/>
                  <a:moveTo>
                    <a:pt x="2518" y="1312"/>
                  </a:moveTo>
                  <a:lnTo>
                    <a:pt x="2537" y="1315"/>
                  </a:lnTo>
                  <a:lnTo>
                    <a:pt x="2554" y="1323"/>
                  </a:lnTo>
                  <a:lnTo>
                    <a:pt x="3128" y="1669"/>
                  </a:lnTo>
                  <a:lnTo>
                    <a:pt x="3136" y="1678"/>
                  </a:lnTo>
                  <a:lnTo>
                    <a:pt x="3143" y="1687"/>
                  </a:lnTo>
                  <a:lnTo>
                    <a:pt x="3145" y="1699"/>
                  </a:lnTo>
                  <a:lnTo>
                    <a:pt x="3143" y="1710"/>
                  </a:lnTo>
                  <a:lnTo>
                    <a:pt x="3136" y="1721"/>
                  </a:lnTo>
                  <a:lnTo>
                    <a:pt x="3128" y="1728"/>
                  </a:lnTo>
                  <a:lnTo>
                    <a:pt x="2554" y="2076"/>
                  </a:lnTo>
                  <a:lnTo>
                    <a:pt x="2536" y="2083"/>
                  </a:lnTo>
                  <a:lnTo>
                    <a:pt x="2518" y="2086"/>
                  </a:lnTo>
                  <a:lnTo>
                    <a:pt x="2500" y="2083"/>
                  </a:lnTo>
                  <a:lnTo>
                    <a:pt x="2482" y="2076"/>
                  </a:lnTo>
                  <a:lnTo>
                    <a:pt x="1910" y="1728"/>
                  </a:lnTo>
                  <a:lnTo>
                    <a:pt x="1900" y="1721"/>
                  </a:lnTo>
                  <a:lnTo>
                    <a:pt x="1895" y="1710"/>
                  </a:lnTo>
                  <a:lnTo>
                    <a:pt x="1893" y="1699"/>
                  </a:lnTo>
                  <a:lnTo>
                    <a:pt x="1895" y="1687"/>
                  </a:lnTo>
                  <a:lnTo>
                    <a:pt x="1900" y="1678"/>
                  </a:lnTo>
                  <a:lnTo>
                    <a:pt x="1910" y="1669"/>
                  </a:lnTo>
                  <a:lnTo>
                    <a:pt x="2482" y="1323"/>
                  </a:lnTo>
                  <a:lnTo>
                    <a:pt x="2500" y="1315"/>
                  </a:lnTo>
                  <a:lnTo>
                    <a:pt x="2518" y="1312"/>
                  </a:lnTo>
                  <a:close/>
                  <a:moveTo>
                    <a:pt x="0" y="0"/>
                  </a:moveTo>
                  <a:lnTo>
                    <a:pt x="394" y="0"/>
                  </a:lnTo>
                  <a:lnTo>
                    <a:pt x="394" y="112"/>
                  </a:lnTo>
                  <a:lnTo>
                    <a:pt x="113" y="112"/>
                  </a:lnTo>
                  <a:lnTo>
                    <a:pt x="113" y="900"/>
                  </a:lnTo>
                  <a:lnTo>
                    <a:pt x="394" y="900"/>
                  </a:lnTo>
                  <a:lnTo>
                    <a:pt x="394" y="1012"/>
                  </a:lnTo>
                  <a:lnTo>
                    <a:pt x="113" y="1012"/>
                  </a:lnTo>
                  <a:lnTo>
                    <a:pt x="113" y="1743"/>
                  </a:lnTo>
                  <a:lnTo>
                    <a:pt x="394" y="1743"/>
                  </a:lnTo>
                  <a:lnTo>
                    <a:pt x="394" y="1855"/>
                  </a:lnTo>
                  <a:lnTo>
                    <a:pt x="0" y="18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638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787D0B74-730E-4AEB-8FBF-F8A28923B160}"/>
              </a:ext>
            </a:extLst>
          </p:cNvPr>
          <p:cNvGrpSpPr/>
          <p:nvPr/>
        </p:nvGrpSpPr>
        <p:grpSpPr>
          <a:xfrm>
            <a:off x="1687927" y="4085067"/>
            <a:ext cx="774700" cy="711200"/>
            <a:chOff x="7915275" y="2446338"/>
            <a:chExt cx="774700" cy="711200"/>
          </a:xfrm>
        </p:grpSpPr>
        <p:sp useBgFill="1">
          <p:nvSpPr>
            <p:cNvPr id="109" name="Freeform 41">
              <a:extLst>
                <a:ext uri="{FF2B5EF4-FFF2-40B4-BE49-F238E27FC236}">
                  <a16:creationId xmlns:a16="http://schemas.microsoft.com/office/drawing/2014/main" id="{DA0E2C96-878E-44CD-8713-504B12E9BA8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915275" y="2446338"/>
              <a:ext cx="774700" cy="711200"/>
            </a:xfrm>
            <a:custGeom>
              <a:avLst/>
              <a:gdLst>
                <a:gd name="T0" fmla="*/ 337 w 3418"/>
                <a:gd name="T1" fmla="*/ 2025 h 3137"/>
                <a:gd name="T2" fmla="*/ 506 w 3418"/>
                <a:gd name="T3" fmla="*/ 1800 h 3137"/>
                <a:gd name="T4" fmla="*/ 513 w 3418"/>
                <a:gd name="T5" fmla="*/ 1761 h 3137"/>
                <a:gd name="T6" fmla="*/ 513 w 3418"/>
                <a:gd name="T7" fmla="*/ 1726 h 3137"/>
                <a:gd name="T8" fmla="*/ 506 w 3418"/>
                <a:gd name="T9" fmla="*/ 1687 h 3137"/>
                <a:gd name="T10" fmla="*/ 337 w 3418"/>
                <a:gd name="T11" fmla="*/ 1519 h 3137"/>
                <a:gd name="T12" fmla="*/ 337 w 3418"/>
                <a:gd name="T13" fmla="*/ 1181 h 3137"/>
                <a:gd name="T14" fmla="*/ 506 w 3418"/>
                <a:gd name="T15" fmla="*/ 956 h 3137"/>
                <a:gd name="T16" fmla="*/ 513 w 3418"/>
                <a:gd name="T17" fmla="*/ 918 h 3137"/>
                <a:gd name="T18" fmla="*/ 513 w 3418"/>
                <a:gd name="T19" fmla="*/ 883 h 3137"/>
                <a:gd name="T20" fmla="*/ 506 w 3418"/>
                <a:gd name="T21" fmla="*/ 844 h 3137"/>
                <a:gd name="T22" fmla="*/ 337 w 3418"/>
                <a:gd name="T23" fmla="*/ 619 h 3137"/>
                <a:gd name="T24" fmla="*/ 2980 w 3418"/>
                <a:gd name="T25" fmla="*/ 0 h 3137"/>
                <a:gd name="T26" fmla="*/ 3030 w 3418"/>
                <a:gd name="T27" fmla="*/ 12 h 3137"/>
                <a:gd name="T28" fmla="*/ 3068 w 3418"/>
                <a:gd name="T29" fmla="*/ 42 h 3137"/>
                <a:gd name="T30" fmla="*/ 3090 w 3418"/>
                <a:gd name="T31" fmla="*/ 87 h 3137"/>
                <a:gd name="T32" fmla="*/ 3092 w 3418"/>
                <a:gd name="T33" fmla="*/ 844 h 3137"/>
                <a:gd name="T34" fmla="*/ 3086 w 3418"/>
                <a:gd name="T35" fmla="*/ 883 h 3137"/>
                <a:gd name="T36" fmla="*/ 3086 w 3418"/>
                <a:gd name="T37" fmla="*/ 918 h 3137"/>
                <a:gd name="T38" fmla="*/ 3092 w 3418"/>
                <a:gd name="T39" fmla="*/ 956 h 3137"/>
                <a:gd name="T40" fmla="*/ 3091 w 3418"/>
                <a:gd name="T41" fmla="*/ 1707 h 3137"/>
                <a:gd name="T42" fmla="*/ 3077 w 3418"/>
                <a:gd name="T43" fmla="*/ 1743 h 3137"/>
                <a:gd name="T44" fmla="*/ 3091 w 3418"/>
                <a:gd name="T45" fmla="*/ 1780 h 3137"/>
                <a:gd name="T46" fmla="*/ 3092 w 3418"/>
                <a:gd name="T47" fmla="*/ 1816 h 3137"/>
                <a:gd name="T48" fmla="*/ 3192 w 3418"/>
                <a:gd name="T49" fmla="*/ 1895 h 3137"/>
                <a:gd name="T50" fmla="*/ 3277 w 3418"/>
                <a:gd name="T51" fmla="*/ 1990 h 3137"/>
                <a:gd name="T52" fmla="*/ 3344 w 3418"/>
                <a:gd name="T53" fmla="*/ 2100 h 3137"/>
                <a:gd name="T54" fmla="*/ 3391 w 3418"/>
                <a:gd name="T55" fmla="*/ 2220 h 3137"/>
                <a:gd name="T56" fmla="*/ 3415 w 3418"/>
                <a:gd name="T57" fmla="*/ 2350 h 3137"/>
                <a:gd name="T58" fmla="*/ 3415 w 3418"/>
                <a:gd name="T59" fmla="*/ 2488 h 3137"/>
                <a:gd name="T60" fmla="*/ 3390 w 3418"/>
                <a:gd name="T61" fmla="*/ 2620 h 3137"/>
                <a:gd name="T62" fmla="*/ 3341 w 3418"/>
                <a:gd name="T63" fmla="*/ 2742 h 3137"/>
                <a:gd name="T64" fmla="*/ 3272 w 3418"/>
                <a:gd name="T65" fmla="*/ 2853 h 3137"/>
                <a:gd name="T66" fmla="*/ 3184 w 3418"/>
                <a:gd name="T67" fmla="*/ 2949 h 3137"/>
                <a:gd name="T68" fmla="*/ 3080 w 3418"/>
                <a:gd name="T69" fmla="*/ 3029 h 3137"/>
                <a:gd name="T70" fmla="*/ 2963 w 3418"/>
                <a:gd name="T71" fmla="*/ 3088 h 3137"/>
                <a:gd name="T72" fmla="*/ 2835 w 3418"/>
                <a:gd name="T73" fmla="*/ 3125 h 3137"/>
                <a:gd name="T74" fmla="*/ 2699 w 3418"/>
                <a:gd name="T75" fmla="*/ 3137 h 3137"/>
                <a:gd name="T76" fmla="*/ 2566 w 3418"/>
                <a:gd name="T77" fmla="*/ 3126 h 3137"/>
                <a:gd name="T78" fmla="*/ 2441 w 3418"/>
                <a:gd name="T79" fmla="*/ 3090 h 3137"/>
                <a:gd name="T80" fmla="*/ 2326 w 3418"/>
                <a:gd name="T81" fmla="*/ 3034 h 3137"/>
                <a:gd name="T82" fmla="*/ 2224 w 3418"/>
                <a:gd name="T83" fmla="*/ 2958 h 3137"/>
                <a:gd name="T84" fmla="*/ 2137 w 3418"/>
                <a:gd name="T85" fmla="*/ 2867 h 3137"/>
                <a:gd name="T86" fmla="*/ 2066 w 3418"/>
                <a:gd name="T87" fmla="*/ 2761 h 3137"/>
                <a:gd name="T88" fmla="*/ 2016 w 3418"/>
                <a:gd name="T89" fmla="*/ 2643 h 3137"/>
                <a:gd name="T90" fmla="*/ 593 w 3418"/>
                <a:gd name="T91" fmla="*/ 2640 h 3137"/>
                <a:gd name="T92" fmla="*/ 548 w 3418"/>
                <a:gd name="T93" fmla="*/ 2619 h 3137"/>
                <a:gd name="T94" fmla="*/ 518 w 3418"/>
                <a:gd name="T95" fmla="*/ 2580 h 3137"/>
                <a:gd name="T96" fmla="*/ 506 w 3418"/>
                <a:gd name="T97" fmla="*/ 2531 h 3137"/>
                <a:gd name="T98" fmla="*/ 112 w 3418"/>
                <a:gd name="T99" fmla="*/ 2362 h 3137"/>
                <a:gd name="T100" fmla="*/ 63 w 3418"/>
                <a:gd name="T101" fmla="*/ 2350 h 3137"/>
                <a:gd name="T102" fmla="*/ 24 w 3418"/>
                <a:gd name="T103" fmla="*/ 2320 h 3137"/>
                <a:gd name="T104" fmla="*/ 3 w 3418"/>
                <a:gd name="T105" fmla="*/ 2275 h 3137"/>
                <a:gd name="T106" fmla="*/ 0 w 3418"/>
                <a:gd name="T107" fmla="*/ 394 h 3137"/>
                <a:gd name="T108" fmla="*/ 12 w 3418"/>
                <a:gd name="T109" fmla="*/ 344 h 3137"/>
                <a:gd name="T110" fmla="*/ 42 w 3418"/>
                <a:gd name="T111" fmla="*/ 306 h 3137"/>
                <a:gd name="T112" fmla="*/ 87 w 3418"/>
                <a:gd name="T113" fmla="*/ 284 h 3137"/>
                <a:gd name="T114" fmla="*/ 506 w 3418"/>
                <a:gd name="T115" fmla="*/ 282 h 3137"/>
                <a:gd name="T116" fmla="*/ 509 w 3418"/>
                <a:gd name="T117" fmla="*/ 87 h 3137"/>
                <a:gd name="T118" fmla="*/ 530 w 3418"/>
                <a:gd name="T119" fmla="*/ 42 h 3137"/>
                <a:gd name="T120" fmla="*/ 569 w 3418"/>
                <a:gd name="T121" fmla="*/ 12 h 3137"/>
                <a:gd name="T122" fmla="*/ 618 w 3418"/>
                <a:gd name="T123" fmla="*/ 0 h 3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418" h="3137">
                  <a:moveTo>
                    <a:pt x="337" y="1519"/>
                  </a:moveTo>
                  <a:lnTo>
                    <a:pt x="337" y="2025"/>
                  </a:lnTo>
                  <a:lnTo>
                    <a:pt x="506" y="2025"/>
                  </a:lnTo>
                  <a:lnTo>
                    <a:pt x="506" y="1800"/>
                  </a:lnTo>
                  <a:lnTo>
                    <a:pt x="508" y="1780"/>
                  </a:lnTo>
                  <a:lnTo>
                    <a:pt x="513" y="1761"/>
                  </a:lnTo>
                  <a:lnTo>
                    <a:pt x="522" y="1743"/>
                  </a:lnTo>
                  <a:lnTo>
                    <a:pt x="513" y="1726"/>
                  </a:lnTo>
                  <a:lnTo>
                    <a:pt x="508" y="1707"/>
                  </a:lnTo>
                  <a:lnTo>
                    <a:pt x="506" y="1687"/>
                  </a:lnTo>
                  <a:lnTo>
                    <a:pt x="506" y="1519"/>
                  </a:lnTo>
                  <a:lnTo>
                    <a:pt x="337" y="1519"/>
                  </a:lnTo>
                  <a:close/>
                  <a:moveTo>
                    <a:pt x="337" y="619"/>
                  </a:moveTo>
                  <a:lnTo>
                    <a:pt x="337" y="1181"/>
                  </a:lnTo>
                  <a:lnTo>
                    <a:pt x="506" y="1181"/>
                  </a:lnTo>
                  <a:lnTo>
                    <a:pt x="506" y="956"/>
                  </a:lnTo>
                  <a:lnTo>
                    <a:pt x="508" y="936"/>
                  </a:lnTo>
                  <a:lnTo>
                    <a:pt x="513" y="918"/>
                  </a:lnTo>
                  <a:lnTo>
                    <a:pt x="522" y="900"/>
                  </a:lnTo>
                  <a:lnTo>
                    <a:pt x="513" y="883"/>
                  </a:lnTo>
                  <a:lnTo>
                    <a:pt x="508" y="864"/>
                  </a:lnTo>
                  <a:lnTo>
                    <a:pt x="506" y="844"/>
                  </a:lnTo>
                  <a:lnTo>
                    <a:pt x="506" y="619"/>
                  </a:lnTo>
                  <a:lnTo>
                    <a:pt x="337" y="619"/>
                  </a:lnTo>
                  <a:close/>
                  <a:moveTo>
                    <a:pt x="618" y="0"/>
                  </a:moveTo>
                  <a:lnTo>
                    <a:pt x="2980" y="0"/>
                  </a:lnTo>
                  <a:lnTo>
                    <a:pt x="3005" y="3"/>
                  </a:lnTo>
                  <a:lnTo>
                    <a:pt x="3030" y="12"/>
                  </a:lnTo>
                  <a:lnTo>
                    <a:pt x="3051" y="25"/>
                  </a:lnTo>
                  <a:lnTo>
                    <a:pt x="3068" y="42"/>
                  </a:lnTo>
                  <a:lnTo>
                    <a:pt x="3081" y="63"/>
                  </a:lnTo>
                  <a:lnTo>
                    <a:pt x="3090" y="87"/>
                  </a:lnTo>
                  <a:lnTo>
                    <a:pt x="3092" y="113"/>
                  </a:lnTo>
                  <a:lnTo>
                    <a:pt x="3092" y="844"/>
                  </a:lnTo>
                  <a:lnTo>
                    <a:pt x="3091" y="864"/>
                  </a:lnTo>
                  <a:lnTo>
                    <a:pt x="3086" y="883"/>
                  </a:lnTo>
                  <a:lnTo>
                    <a:pt x="3077" y="900"/>
                  </a:lnTo>
                  <a:lnTo>
                    <a:pt x="3086" y="918"/>
                  </a:lnTo>
                  <a:lnTo>
                    <a:pt x="3091" y="936"/>
                  </a:lnTo>
                  <a:lnTo>
                    <a:pt x="3092" y="956"/>
                  </a:lnTo>
                  <a:lnTo>
                    <a:pt x="3092" y="1687"/>
                  </a:lnTo>
                  <a:lnTo>
                    <a:pt x="3091" y="1707"/>
                  </a:lnTo>
                  <a:lnTo>
                    <a:pt x="3086" y="1726"/>
                  </a:lnTo>
                  <a:lnTo>
                    <a:pt x="3077" y="1743"/>
                  </a:lnTo>
                  <a:lnTo>
                    <a:pt x="3086" y="1761"/>
                  </a:lnTo>
                  <a:lnTo>
                    <a:pt x="3091" y="1780"/>
                  </a:lnTo>
                  <a:lnTo>
                    <a:pt x="3092" y="1800"/>
                  </a:lnTo>
                  <a:lnTo>
                    <a:pt x="3092" y="1816"/>
                  </a:lnTo>
                  <a:lnTo>
                    <a:pt x="3144" y="1854"/>
                  </a:lnTo>
                  <a:lnTo>
                    <a:pt x="3192" y="1895"/>
                  </a:lnTo>
                  <a:lnTo>
                    <a:pt x="3237" y="1942"/>
                  </a:lnTo>
                  <a:lnTo>
                    <a:pt x="3277" y="1990"/>
                  </a:lnTo>
                  <a:lnTo>
                    <a:pt x="3313" y="2044"/>
                  </a:lnTo>
                  <a:lnTo>
                    <a:pt x="3344" y="2100"/>
                  </a:lnTo>
                  <a:lnTo>
                    <a:pt x="3370" y="2159"/>
                  </a:lnTo>
                  <a:lnTo>
                    <a:pt x="3391" y="2220"/>
                  </a:lnTo>
                  <a:lnTo>
                    <a:pt x="3406" y="2284"/>
                  </a:lnTo>
                  <a:lnTo>
                    <a:pt x="3415" y="2350"/>
                  </a:lnTo>
                  <a:lnTo>
                    <a:pt x="3418" y="2418"/>
                  </a:lnTo>
                  <a:lnTo>
                    <a:pt x="3415" y="2488"/>
                  </a:lnTo>
                  <a:lnTo>
                    <a:pt x="3406" y="2554"/>
                  </a:lnTo>
                  <a:lnTo>
                    <a:pt x="3390" y="2620"/>
                  </a:lnTo>
                  <a:lnTo>
                    <a:pt x="3368" y="2683"/>
                  </a:lnTo>
                  <a:lnTo>
                    <a:pt x="3341" y="2742"/>
                  </a:lnTo>
                  <a:lnTo>
                    <a:pt x="3309" y="2799"/>
                  </a:lnTo>
                  <a:lnTo>
                    <a:pt x="3272" y="2853"/>
                  </a:lnTo>
                  <a:lnTo>
                    <a:pt x="3230" y="2903"/>
                  </a:lnTo>
                  <a:lnTo>
                    <a:pt x="3184" y="2949"/>
                  </a:lnTo>
                  <a:lnTo>
                    <a:pt x="3134" y="2991"/>
                  </a:lnTo>
                  <a:lnTo>
                    <a:pt x="3080" y="3029"/>
                  </a:lnTo>
                  <a:lnTo>
                    <a:pt x="3023" y="3060"/>
                  </a:lnTo>
                  <a:lnTo>
                    <a:pt x="2963" y="3088"/>
                  </a:lnTo>
                  <a:lnTo>
                    <a:pt x="2901" y="3109"/>
                  </a:lnTo>
                  <a:lnTo>
                    <a:pt x="2835" y="3125"/>
                  </a:lnTo>
                  <a:lnTo>
                    <a:pt x="2768" y="3134"/>
                  </a:lnTo>
                  <a:lnTo>
                    <a:pt x="2699" y="3137"/>
                  </a:lnTo>
                  <a:lnTo>
                    <a:pt x="2631" y="3134"/>
                  </a:lnTo>
                  <a:lnTo>
                    <a:pt x="2566" y="3126"/>
                  </a:lnTo>
                  <a:lnTo>
                    <a:pt x="2503" y="3111"/>
                  </a:lnTo>
                  <a:lnTo>
                    <a:pt x="2441" y="3090"/>
                  </a:lnTo>
                  <a:lnTo>
                    <a:pt x="2382" y="3064"/>
                  </a:lnTo>
                  <a:lnTo>
                    <a:pt x="2326" y="3034"/>
                  </a:lnTo>
                  <a:lnTo>
                    <a:pt x="2273" y="2998"/>
                  </a:lnTo>
                  <a:lnTo>
                    <a:pt x="2224" y="2958"/>
                  </a:lnTo>
                  <a:lnTo>
                    <a:pt x="2178" y="2914"/>
                  </a:lnTo>
                  <a:lnTo>
                    <a:pt x="2137" y="2867"/>
                  </a:lnTo>
                  <a:lnTo>
                    <a:pt x="2099" y="2815"/>
                  </a:lnTo>
                  <a:lnTo>
                    <a:pt x="2066" y="2761"/>
                  </a:lnTo>
                  <a:lnTo>
                    <a:pt x="2039" y="2703"/>
                  </a:lnTo>
                  <a:lnTo>
                    <a:pt x="2016" y="2643"/>
                  </a:lnTo>
                  <a:lnTo>
                    <a:pt x="618" y="2643"/>
                  </a:lnTo>
                  <a:lnTo>
                    <a:pt x="593" y="2640"/>
                  </a:lnTo>
                  <a:lnTo>
                    <a:pt x="569" y="2631"/>
                  </a:lnTo>
                  <a:lnTo>
                    <a:pt x="548" y="2619"/>
                  </a:lnTo>
                  <a:lnTo>
                    <a:pt x="530" y="2601"/>
                  </a:lnTo>
                  <a:lnTo>
                    <a:pt x="518" y="2580"/>
                  </a:lnTo>
                  <a:lnTo>
                    <a:pt x="509" y="2556"/>
                  </a:lnTo>
                  <a:lnTo>
                    <a:pt x="506" y="2531"/>
                  </a:lnTo>
                  <a:lnTo>
                    <a:pt x="506" y="2362"/>
                  </a:lnTo>
                  <a:lnTo>
                    <a:pt x="112" y="2362"/>
                  </a:lnTo>
                  <a:lnTo>
                    <a:pt x="87" y="2359"/>
                  </a:lnTo>
                  <a:lnTo>
                    <a:pt x="63" y="2350"/>
                  </a:lnTo>
                  <a:lnTo>
                    <a:pt x="42" y="2338"/>
                  </a:lnTo>
                  <a:lnTo>
                    <a:pt x="24" y="2320"/>
                  </a:lnTo>
                  <a:lnTo>
                    <a:pt x="12" y="2299"/>
                  </a:lnTo>
                  <a:lnTo>
                    <a:pt x="3" y="2275"/>
                  </a:lnTo>
                  <a:lnTo>
                    <a:pt x="0" y="2249"/>
                  </a:lnTo>
                  <a:lnTo>
                    <a:pt x="0" y="394"/>
                  </a:lnTo>
                  <a:lnTo>
                    <a:pt x="3" y="369"/>
                  </a:lnTo>
                  <a:lnTo>
                    <a:pt x="12" y="344"/>
                  </a:lnTo>
                  <a:lnTo>
                    <a:pt x="24" y="323"/>
                  </a:lnTo>
                  <a:lnTo>
                    <a:pt x="42" y="306"/>
                  </a:lnTo>
                  <a:lnTo>
                    <a:pt x="63" y="293"/>
                  </a:lnTo>
                  <a:lnTo>
                    <a:pt x="87" y="284"/>
                  </a:lnTo>
                  <a:lnTo>
                    <a:pt x="112" y="282"/>
                  </a:lnTo>
                  <a:lnTo>
                    <a:pt x="506" y="282"/>
                  </a:lnTo>
                  <a:lnTo>
                    <a:pt x="506" y="113"/>
                  </a:lnTo>
                  <a:lnTo>
                    <a:pt x="509" y="87"/>
                  </a:lnTo>
                  <a:lnTo>
                    <a:pt x="518" y="63"/>
                  </a:lnTo>
                  <a:lnTo>
                    <a:pt x="530" y="42"/>
                  </a:lnTo>
                  <a:lnTo>
                    <a:pt x="548" y="25"/>
                  </a:lnTo>
                  <a:lnTo>
                    <a:pt x="569" y="12"/>
                  </a:lnTo>
                  <a:lnTo>
                    <a:pt x="593" y="3"/>
                  </a:lnTo>
                  <a:lnTo>
                    <a:pt x="618" y="0"/>
                  </a:lnTo>
                  <a:close/>
                </a:path>
              </a:pathLst>
            </a:custGeom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10" name="Freeform 42">
              <a:extLst>
                <a:ext uri="{FF2B5EF4-FFF2-40B4-BE49-F238E27FC236}">
                  <a16:creationId xmlns:a16="http://schemas.microsoft.com/office/drawing/2014/main" id="{AC7A4D4B-E6ED-4662-9939-E8FA6B01FB2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054975" y="2471738"/>
              <a:ext cx="536575" cy="549275"/>
            </a:xfrm>
            <a:custGeom>
              <a:avLst/>
              <a:gdLst>
                <a:gd name="T0" fmla="*/ 1069 w 2362"/>
                <a:gd name="T1" fmla="*/ 2027 h 2418"/>
                <a:gd name="T2" fmla="*/ 1127 w 2362"/>
                <a:gd name="T3" fmla="*/ 2136 h 2418"/>
                <a:gd name="T4" fmla="*/ 1237 w 2362"/>
                <a:gd name="T5" fmla="*/ 2078 h 2418"/>
                <a:gd name="T6" fmla="*/ 1179 w 2362"/>
                <a:gd name="T7" fmla="*/ 1968 h 2418"/>
                <a:gd name="T8" fmla="*/ 734 w 2362"/>
                <a:gd name="T9" fmla="*/ 2008 h 2418"/>
                <a:gd name="T10" fmla="*/ 772 w 2362"/>
                <a:gd name="T11" fmla="*/ 2134 h 2418"/>
                <a:gd name="T12" fmla="*/ 897 w 2362"/>
                <a:gd name="T13" fmla="*/ 2096 h 2418"/>
                <a:gd name="T14" fmla="*/ 860 w 2362"/>
                <a:gd name="T15" fmla="*/ 1971 h 2418"/>
                <a:gd name="T16" fmla="*/ 343 w 2362"/>
                <a:gd name="T17" fmla="*/ 1935 h 2418"/>
                <a:gd name="T18" fmla="*/ 284 w 2362"/>
                <a:gd name="T19" fmla="*/ 2080 h 2418"/>
                <a:gd name="T20" fmla="*/ 394 w 2362"/>
                <a:gd name="T21" fmla="*/ 2190 h 2418"/>
                <a:gd name="T22" fmla="*/ 539 w 2362"/>
                <a:gd name="T23" fmla="*/ 2131 h 2418"/>
                <a:gd name="T24" fmla="*/ 539 w 2362"/>
                <a:gd name="T25" fmla="*/ 1973 h 2418"/>
                <a:gd name="T26" fmla="*/ 0 w 2362"/>
                <a:gd name="T27" fmla="*/ 1687 h 2418"/>
                <a:gd name="T28" fmla="*/ 1492 w 2362"/>
                <a:gd name="T29" fmla="*/ 1893 h 2418"/>
                <a:gd name="T30" fmla="*/ 1364 w 2362"/>
                <a:gd name="T31" fmla="*/ 2241 h 2418"/>
                <a:gd name="T32" fmla="*/ 1687 w 2362"/>
                <a:gd name="T33" fmla="*/ 1124 h 2418"/>
                <a:gd name="T34" fmla="*/ 1631 w 2362"/>
                <a:gd name="T35" fmla="*/ 1237 h 2418"/>
                <a:gd name="T36" fmla="*/ 2025 w 2362"/>
                <a:gd name="T37" fmla="*/ 1293 h 2418"/>
                <a:gd name="T38" fmla="*/ 2081 w 2362"/>
                <a:gd name="T39" fmla="*/ 1181 h 2418"/>
                <a:gd name="T40" fmla="*/ 1687 w 2362"/>
                <a:gd name="T41" fmla="*/ 1124 h 2418"/>
                <a:gd name="T42" fmla="*/ 1069 w 2362"/>
                <a:gd name="T43" fmla="*/ 1183 h 2418"/>
                <a:gd name="T44" fmla="*/ 1127 w 2362"/>
                <a:gd name="T45" fmla="*/ 1293 h 2418"/>
                <a:gd name="T46" fmla="*/ 1237 w 2362"/>
                <a:gd name="T47" fmla="*/ 1234 h 2418"/>
                <a:gd name="T48" fmla="*/ 1179 w 2362"/>
                <a:gd name="T49" fmla="*/ 1124 h 2418"/>
                <a:gd name="T50" fmla="*/ 734 w 2362"/>
                <a:gd name="T51" fmla="*/ 1165 h 2418"/>
                <a:gd name="T52" fmla="*/ 772 w 2362"/>
                <a:gd name="T53" fmla="*/ 1290 h 2418"/>
                <a:gd name="T54" fmla="*/ 897 w 2362"/>
                <a:gd name="T55" fmla="*/ 1253 h 2418"/>
                <a:gd name="T56" fmla="*/ 860 w 2362"/>
                <a:gd name="T57" fmla="*/ 1127 h 2418"/>
                <a:gd name="T58" fmla="*/ 343 w 2362"/>
                <a:gd name="T59" fmla="*/ 1092 h 2418"/>
                <a:gd name="T60" fmla="*/ 284 w 2362"/>
                <a:gd name="T61" fmla="*/ 1237 h 2418"/>
                <a:gd name="T62" fmla="*/ 394 w 2362"/>
                <a:gd name="T63" fmla="*/ 1347 h 2418"/>
                <a:gd name="T64" fmla="*/ 539 w 2362"/>
                <a:gd name="T65" fmla="*/ 1288 h 2418"/>
                <a:gd name="T66" fmla="*/ 539 w 2362"/>
                <a:gd name="T67" fmla="*/ 1130 h 2418"/>
                <a:gd name="T68" fmla="*/ 0 w 2362"/>
                <a:gd name="T69" fmla="*/ 843 h 2418"/>
                <a:gd name="T70" fmla="*/ 1669 w 2362"/>
                <a:gd name="T71" fmla="*/ 284 h 2418"/>
                <a:gd name="T72" fmla="*/ 1634 w 2362"/>
                <a:gd name="T73" fmla="*/ 411 h 2418"/>
                <a:gd name="T74" fmla="*/ 2042 w 2362"/>
                <a:gd name="T75" fmla="*/ 447 h 2418"/>
                <a:gd name="T76" fmla="*/ 2078 w 2362"/>
                <a:gd name="T77" fmla="*/ 319 h 2418"/>
                <a:gd name="T78" fmla="*/ 1127 w 2362"/>
                <a:gd name="T79" fmla="*/ 281 h 2418"/>
                <a:gd name="T80" fmla="*/ 1069 w 2362"/>
                <a:gd name="T81" fmla="*/ 391 h 2418"/>
                <a:gd name="T82" fmla="*/ 1179 w 2362"/>
                <a:gd name="T83" fmla="*/ 450 h 2418"/>
                <a:gd name="T84" fmla="*/ 1237 w 2362"/>
                <a:gd name="T85" fmla="*/ 340 h 2418"/>
                <a:gd name="T86" fmla="*/ 1127 w 2362"/>
                <a:gd name="T87" fmla="*/ 281 h 2418"/>
                <a:gd name="T88" fmla="*/ 731 w 2362"/>
                <a:gd name="T89" fmla="*/ 340 h 2418"/>
                <a:gd name="T90" fmla="*/ 790 w 2362"/>
                <a:gd name="T91" fmla="*/ 450 h 2418"/>
                <a:gd name="T92" fmla="*/ 900 w 2362"/>
                <a:gd name="T93" fmla="*/ 391 h 2418"/>
                <a:gd name="T94" fmla="*/ 841 w 2362"/>
                <a:gd name="T95" fmla="*/ 281 h 2418"/>
                <a:gd name="T96" fmla="*/ 323 w 2362"/>
                <a:gd name="T97" fmla="*/ 266 h 2418"/>
                <a:gd name="T98" fmla="*/ 293 w 2362"/>
                <a:gd name="T99" fmla="*/ 420 h 2418"/>
                <a:gd name="T100" fmla="*/ 423 w 2362"/>
                <a:gd name="T101" fmla="*/ 506 h 2418"/>
                <a:gd name="T102" fmla="*/ 551 w 2362"/>
                <a:gd name="T103" fmla="*/ 420 h 2418"/>
                <a:gd name="T104" fmla="*/ 522 w 2362"/>
                <a:gd name="T105" fmla="*/ 266 h 2418"/>
                <a:gd name="T106" fmla="*/ 2362 w 2362"/>
                <a:gd name="T107" fmla="*/ 0 h 24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362" h="2418">
                  <a:moveTo>
                    <a:pt x="1127" y="1968"/>
                  </a:moveTo>
                  <a:lnTo>
                    <a:pt x="1109" y="1971"/>
                  </a:lnTo>
                  <a:lnTo>
                    <a:pt x="1093" y="1980"/>
                  </a:lnTo>
                  <a:lnTo>
                    <a:pt x="1081" y="1992"/>
                  </a:lnTo>
                  <a:lnTo>
                    <a:pt x="1072" y="2008"/>
                  </a:lnTo>
                  <a:lnTo>
                    <a:pt x="1069" y="2027"/>
                  </a:lnTo>
                  <a:lnTo>
                    <a:pt x="1069" y="2078"/>
                  </a:lnTo>
                  <a:lnTo>
                    <a:pt x="1072" y="2096"/>
                  </a:lnTo>
                  <a:lnTo>
                    <a:pt x="1081" y="2113"/>
                  </a:lnTo>
                  <a:lnTo>
                    <a:pt x="1093" y="2125"/>
                  </a:lnTo>
                  <a:lnTo>
                    <a:pt x="1109" y="2134"/>
                  </a:lnTo>
                  <a:lnTo>
                    <a:pt x="1127" y="2136"/>
                  </a:lnTo>
                  <a:lnTo>
                    <a:pt x="1179" y="2136"/>
                  </a:lnTo>
                  <a:lnTo>
                    <a:pt x="1197" y="2134"/>
                  </a:lnTo>
                  <a:lnTo>
                    <a:pt x="1214" y="2125"/>
                  </a:lnTo>
                  <a:lnTo>
                    <a:pt x="1226" y="2113"/>
                  </a:lnTo>
                  <a:lnTo>
                    <a:pt x="1235" y="2096"/>
                  </a:lnTo>
                  <a:lnTo>
                    <a:pt x="1237" y="2078"/>
                  </a:lnTo>
                  <a:lnTo>
                    <a:pt x="1237" y="2027"/>
                  </a:lnTo>
                  <a:lnTo>
                    <a:pt x="1235" y="2008"/>
                  </a:lnTo>
                  <a:lnTo>
                    <a:pt x="1226" y="1992"/>
                  </a:lnTo>
                  <a:lnTo>
                    <a:pt x="1214" y="1980"/>
                  </a:lnTo>
                  <a:lnTo>
                    <a:pt x="1197" y="1971"/>
                  </a:lnTo>
                  <a:lnTo>
                    <a:pt x="1179" y="1968"/>
                  </a:lnTo>
                  <a:lnTo>
                    <a:pt x="1127" y="1968"/>
                  </a:lnTo>
                  <a:close/>
                  <a:moveTo>
                    <a:pt x="790" y="1968"/>
                  </a:moveTo>
                  <a:lnTo>
                    <a:pt x="772" y="1971"/>
                  </a:lnTo>
                  <a:lnTo>
                    <a:pt x="755" y="1980"/>
                  </a:lnTo>
                  <a:lnTo>
                    <a:pt x="743" y="1992"/>
                  </a:lnTo>
                  <a:lnTo>
                    <a:pt x="734" y="2008"/>
                  </a:lnTo>
                  <a:lnTo>
                    <a:pt x="731" y="2027"/>
                  </a:lnTo>
                  <a:lnTo>
                    <a:pt x="731" y="2078"/>
                  </a:lnTo>
                  <a:lnTo>
                    <a:pt x="734" y="2096"/>
                  </a:lnTo>
                  <a:lnTo>
                    <a:pt x="743" y="2113"/>
                  </a:lnTo>
                  <a:lnTo>
                    <a:pt x="755" y="2125"/>
                  </a:lnTo>
                  <a:lnTo>
                    <a:pt x="772" y="2134"/>
                  </a:lnTo>
                  <a:lnTo>
                    <a:pt x="790" y="2136"/>
                  </a:lnTo>
                  <a:lnTo>
                    <a:pt x="841" y="2136"/>
                  </a:lnTo>
                  <a:lnTo>
                    <a:pt x="860" y="2134"/>
                  </a:lnTo>
                  <a:lnTo>
                    <a:pt x="876" y="2125"/>
                  </a:lnTo>
                  <a:lnTo>
                    <a:pt x="888" y="2113"/>
                  </a:lnTo>
                  <a:lnTo>
                    <a:pt x="897" y="2096"/>
                  </a:lnTo>
                  <a:lnTo>
                    <a:pt x="900" y="2078"/>
                  </a:lnTo>
                  <a:lnTo>
                    <a:pt x="900" y="2027"/>
                  </a:lnTo>
                  <a:lnTo>
                    <a:pt x="897" y="2008"/>
                  </a:lnTo>
                  <a:lnTo>
                    <a:pt x="888" y="1992"/>
                  </a:lnTo>
                  <a:lnTo>
                    <a:pt x="876" y="1980"/>
                  </a:lnTo>
                  <a:lnTo>
                    <a:pt x="860" y="1971"/>
                  </a:lnTo>
                  <a:lnTo>
                    <a:pt x="841" y="1968"/>
                  </a:lnTo>
                  <a:lnTo>
                    <a:pt x="790" y="1968"/>
                  </a:lnTo>
                  <a:close/>
                  <a:moveTo>
                    <a:pt x="423" y="1912"/>
                  </a:moveTo>
                  <a:lnTo>
                    <a:pt x="394" y="1914"/>
                  </a:lnTo>
                  <a:lnTo>
                    <a:pt x="368" y="1923"/>
                  </a:lnTo>
                  <a:lnTo>
                    <a:pt x="343" y="1935"/>
                  </a:lnTo>
                  <a:lnTo>
                    <a:pt x="323" y="1953"/>
                  </a:lnTo>
                  <a:lnTo>
                    <a:pt x="305" y="1973"/>
                  </a:lnTo>
                  <a:lnTo>
                    <a:pt x="293" y="1998"/>
                  </a:lnTo>
                  <a:lnTo>
                    <a:pt x="284" y="2024"/>
                  </a:lnTo>
                  <a:lnTo>
                    <a:pt x="282" y="2053"/>
                  </a:lnTo>
                  <a:lnTo>
                    <a:pt x="284" y="2080"/>
                  </a:lnTo>
                  <a:lnTo>
                    <a:pt x="293" y="2106"/>
                  </a:lnTo>
                  <a:lnTo>
                    <a:pt x="305" y="2131"/>
                  </a:lnTo>
                  <a:lnTo>
                    <a:pt x="323" y="2152"/>
                  </a:lnTo>
                  <a:lnTo>
                    <a:pt x="343" y="2169"/>
                  </a:lnTo>
                  <a:lnTo>
                    <a:pt x="368" y="2181"/>
                  </a:lnTo>
                  <a:lnTo>
                    <a:pt x="394" y="2190"/>
                  </a:lnTo>
                  <a:lnTo>
                    <a:pt x="423" y="2193"/>
                  </a:lnTo>
                  <a:lnTo>
                    <a:pt x="450" y="2190"/>
                  </a:lnTo>
                  <a:lnTo>
                    <a:pt x="476" y="2181"/>
                  </a:lnTo>
                  <a:lnTo>
                    <a:pt x="501" y="2169"/>
                  </a:lnTo>
                  <a:lnTo>
                    <a:pt x="522" y="2152"/>
                  </a:lnTo>
                  <a:lnTo>
                    <a:pt x="539" y="2131"/>
                  </a:lnTo>
                  <a:lnTo>
                    <a:pt x="551" y="2106"/>
                  </a:lnTo>
                  <a:lnTo>
                    <a:pt x="560" y="2080"/>
                  </a:lnTo>
                  <a:lnTo>
                    <a:pt x="563" y="2053"/>
                  </a:lnTo>
                  <a:lnTo>
                    <a:pt x="560" y="2024"/>
                  </a:lnTo>
                  <a:lnTo>
                    <a:pt x="551" y="1998"/>
                  </a:lnTo>
                  <a:lnTo>
                    <a:pt x="539" y="1973"/>
                  </a:lnTo>
                  <a:lnTo>
                    <a:pt x="522" y="1953"/>
                  </a:lnTo>
                  <a:lnTo>
                    <a:pt x="501" y="1935"/>
                  </a:lnTo>
                  <a:lnTo>
                    <a:pt x="476" y="1923"/>
                  </a:lnTo>
                  <a:lnTo>
                    <a:pt x="450" y="1914"/>
                  </a:lnTo>
                  <a:lnTo>
                    <a:pt x="423" y="1912"/>
                  </a:lnTo>
                  <a:close/>
                  <a:moveTo>
                    <a:pt x="0" y="1687"/>
                  </a:moveTo>
                  <a:lnTo>
                    <a:pt x="1714" y="1687"/>
                  </a:lnTo>
                  <a:lnTo>
                    <a:pt x="1664" y="1720"/>
                  </a:lnTo>
                  <a:lnTo>
                    <a:pt x="1615" y="1758"/>
                  </a:lnTo>
                  <a:lnTo>
                    <a:pt x="1571" y="1799"/>
                  </a:lnTo>
                  <a:lnTo>
                    <a:pt x="1530" y="1844"/>
                  </a:lnTo>
                  <a:lnTo>
                    <a:pt x="1492" y="1893"/>
                  </a:lnTo>
                  <a:lnTo>
                    <a:pt x="1459" y="1945"/>
                  </a:lnTo>
                  <a:lnTo>
                    <a:pt x="1430" y="1999"/>
                  </a:lnTo>
                  <a:lnTo>
                    <a:pt x="1406" y="2056"/>
                  </a:lnTo>
                  <a:lnTo>
                    <a:pt x="1387" y="2115"/>
                  </a:lnTo>
                  <a:lnTo>
                    <a:pt x="1372" y="2177"/>
                  </a:lnTo>
                  <a:lnTo>
                    <a:pt x="1364" y="2241"/>
                  </a:lnTo>
                  <a:lnTo>
                    <a:pt x="1362" y="2305"/>
                  </a:lnTo>
                  <a:lnTo>
                    <a:pt x="1364" y="2362"/>
                  </a:lnTo>
                  <a:lnTo>
                    <a:pt x="1371" y="2418"/>
                  </a:lnTo>
                  <a:lnTo>
                    <a:pt x="0" y="2418"/>
                  </a:lnTo>
                  <a:lnTo>
                    <a:pt x="0" y="1687"/>
                  </a:lnTo>
                  <a:close/>
                  <a:moveTo>
                    <a:pt x="1687" y="1124"/>
                  </a:moveTo>
                  <a:lnTo>
                    <a:pt x="1669" y="1127"/>
                  </a:lnTo>
                  <a:lnTo>
                    <a:pt x="1654" y="1136"/>
                  </a:lnTo>
                  <a:lnTo>
                    <a:pt x="1642" y="1147"/>
                  </a:lnTo>
                  <a:lnTo>
                    <a:pt x="1634" y="1163"/>
                  </a:lnTo>
                  <a:lnTo>
                    <a:pt x="1631" y="1181"/>
                  </a:lnTo>
                  <a:lnTo>
                    <a:pt x="1631" y="1237"/>
                  </a:lnTo>
                  <a:lnTo>
                    <a:pt x="1634" y="1255"/>
                  </a:lnTo>
                  <a:lnTo>
                    <a:pt x="1642" y="1270"/>
                  </a:lnTo>
                  <a:lnTo>
                    <a:pt x="1654" y="1282"/>
                  </a:lnTo>
                  <a:lnTo>
                    <a:pt x="1669" y="1290"/>
                  </a:lnTo>
                  <a:lnTo>
                    <a:pt x="1687" y="1293"/>
                  </a:lnTo>
                  <a:lnTo>
                    <a:pt x="2025" y="1293"/>
                  </a:lnTo>
                  <a:lnTo>
                    <a:pt x="2042" y="1290"/>
                  </a:lnTo>
                  <a:lnTo>
                    <a:pt x="2058" y="1282"/>
                  </a:lnTo>
                  <a:lnTo>
                    <a:pt x="2070" y="1270"/>
                  </a:lnTo>
                  <a:lnTo>
                    <a:pt x="2078" y="1255"/>
                  </a:lnTo>
                  <a:lnTo>
                    <a:pt x="2081" y="1237"/>
                  </a:lnTo>
                  <a:lnTo>
                    <a:pt x="2081" y="1181"/>
                  </a:lnTo>
                  <a:lnTo>
                    <a:pt x="2078" y="1163"/>
                  </a:lnTo>
                  <a:lnTo>
                    <a:pt x="2070" y="1147"/>
                  </a:lnTo>
                  <a:lnTo>
                    <a:pt x="2058" y="1136"/>
                  </a:lnTo>
                  <a:lnTo>
                    <a:pt x="2042" y="1127"/>
                  </a:lnTo>
                  <a:lnTo>
                    <a:pt x="2025" y="1124"/>
                  </a:lnTo>
                  <a:lnTo>
                    <a:pt x="1687" y="1124"/>
                  </a:lnTo>
                  <a:close/>
                  <a:moveTo>
                    <a:pt x="1127" y="1124"/>
                  </a:moveTo>
                  <a:lnTo>
                    <a:pt x="1109" y="1127"/>
                  </a:lnTo>
                  <a:lnTo>
                    <a:pt x="1093" y="1136"/>
                  </a:lnTo>
                  <a:lnTo>
                    <a:pt x="1081" y="1148"/>
                  </a:lnTo>
                  <a:lnTo>
                    <a:pt x="1072" y="1165"/>
                  </a:lnTo>
                  <a:lnTo>
                    <a:pt x="1069" y="1183"/>
                  </a:lnTo>
                  <a:lnTo>
                    <a:pt x="1069" y="1234"/>
                  </a:lnTo>
                  <a:lnTo>
                    <a:pt x="1072" y="1253"/>
                  </a:lnTo>
                  <a:lnTo>
                    <a:pt x="1081" y="1269"/>
                  </a:lnTo>
                  <a:lnTo>
                    <a:pt x="1093" y="1281"/>
                  </a:lnTo>
                  <a:lnTo>
                    <a:pt x="1109" y="1290"/>
                  </a:lnTo>
                  <a:lnTo>
                    <a:pt x="1127" y="1293"/>
                  </a:lnTo>
                  <a:lnTo>
                    <a:pt x="1179" y="1293"/>
                  </a:lnTo>
                  <a:lnTo>
                    <a:pt x="1197" y="1290"/>
                  </a:lnTo>
                  <a:lnTo>
                    <a:pt x="1214" y="1281"/>
                  </a:lnTo>
                  <a:lnTo>
                    <a:pt x="1226" y="1269"/>
                  </a:lnTo>
                  <a:lnTo>
                    <a:pt x="1235" y="1253"/>
                  </a:lnTo>
                  <a:lnTo>
                    <a:pt x="1237" y="1234"/>
                  </a:lnTo>
                  <a:lnTo>
                    <a:pt x="1237" y="1183"/>
                  </a:lnTo>
                  <a:lnTo>
                    <a:pt x="1235" y="1165"/>
                  </a:lnTo>
                  <a:lnTo>
                    <a:pt x="1226" y="1148"/>
                  </a:lnTo>
                  <a:lnTo>
                    <a:pt x="1214" y="1136"/>
                  </a:lnTo>
                  <a:lnTo>
                    <a:pt x="1197" y="1127"/>
                  </a:lnTo>
                  <a:lnTo>
                    <a:pt x="1179" y="1124"/>
                  </a:lnTo>
                  <a:lnTo>
                    <a:pt x="1127" y="1124"/>
                  </a:lnTo>
                  <a:close/>
                  <a:moveTo>
                    <a:pt x="790" y="1124"/>
                  </a:moveTo>
                  <a:lnTo>
                    <a:pt x="772" y="1127"/>
                  </a:lnTo>
                  <a:lnTo>
                    <a:pt x="755" y="1136"/>
                  </a:lnTo>
                  <a:lnTo>
                    <a:pt x="743" y="1148"/>
                  </a:lnTo>
                  <a:lnTo>
                    <a:pt x="734" y="1165"/>
                  </a:lnTo>
                  <a:lnTo>
                    <a:pt x="731" y="1183"/>
                  </a:lnTo>
                  <a:lnTo>
                    <a:pt x="731" y="1234"/>
                  </a:lnTo>
                  <a:lnTo>
                    <a:pt x="734" y="1253"/>
                  </a:lnTo>
                  <a:lnTo>
                    <a:pt x="743" y="1269"/>
                  </a:lnTo>
                  <a:lnTo>
                    <a:pt x="755" y="1281"/>
                  </a:lnTo>
                  <a:lnTo>
                    <a:pt x="772" y="1290"/>
                  </a:lnTo>
                  <a:lnTo>
                    <a:pt x="790" y="1293"/>
                  </a:lnTo>
                  <a:lnTo>
                    <a:pt x="841" y="1293"/>
                  </a:lnTo>
                  <a:lnTo>
                    <a:pt x="860" y="1290"/>
                  </a:lnTo>
                  <a:lnTo>
                    <a:pt x="876" y="1281"/>
                  </a:lnTo>
                  <a:lnTo>
                    <a:pt x="888" y="1269"/>
                  </a:lnTo>
                  <a:lnTo>
                    <a:pt x="897" y="1253"/>
                  </a:lnTo>
                  <a:lnTo>
                    <a:pt x="900" y="1234"/>
                  </a:lnTo>
                  <a:lnTo>
                    <a:pt x="900" y="1183"/>
                  </a:lnTo>
                  <a:lnTo>
                    <a:pt x="897" y="1165"/>
                  </a:lnTo>
                  <a:lnTo>
                    <a:pt x="888" y="1148"/>
                  </a:lnTo>
                  <a:lnTo>
                    <a:pt x="876" y="1136"/>
                  </a:lnTo>
                  <a:lnTo>
                    <a:pt x="860" y="1127"/>
                  </a:lnTo>
                  <a:lnTo>
                    <a:pt x="841" y="1124"/>
                  </a:lnTo>
                  <a:lnTo>
                    <a:pt x="790" y="1124"/>
                  </a:lnTo>
                  <a:close/>
                  <a:moveTo>
                    <a:pt x="423" y="1068"/>
                  </a:moveTo>
                  <a:lnTo>
                    <a:pt x="394" y="1071"/>
                  </a:lnTo>
                  <a:lnTo>
                    <a:pt x="368" y="1080"/>
                  </a:lnTo>
                  <a:lnTo>
                    <a:pt x="343" y="1092"/>
                  </a:lnTo>
                  <a:lnTo>
                    <a:pt x="323" y="1109"/>
                  </a:lnTo>
                  <a:lnTo>
                    <a:pt x="305" y="1130"/>
                  </a:lnTo>
                  <a:lnTo>
                    <a:pt x="293" y="1154"/>
                  </a:lnTo>
                  <a:lnTo>
                    <a:pt x="284" y="1180"/>
                  </a:lnTo>
                  <a:lnTo>
                    <a:pt x="282" y="1208"/>
                  </a:lnTo>
                  <a:lnTo>
                    <a:pt x="284" y="1237"/>
                  </a:lnTo>
                  <a:lnTo>
                    <a:pt x="293" y="1263"/>
                  </a:lnTo>
                  <a:lnTo>
                    <a:pt x="305" y="1288"/>
                  </a:lnTo>
                  <a:lnTo>
                    <a:pt x="323" y="1308"/>
                  </a:lnTo>
                  <a:lnTo>
                    <a:pt x="343" y="1326"/>
                  </a:lnTo>
                  <a:lnTo>
                    <a:pt x="368" y="1338"/>
                  </a:lnTo>
                  <a:lnTo>
                    <a:pt x="394" y="1347"/>
                  </a:lnTo>
                  <a:lnTo>
                    <a:pt x="423" y="1349"/>
                  </a:lnTo>
                  <a:lnTo>
                    <a:pt x="450" y="1347"/>
                  </a:lnTo>
                  <a:lnTo>
                    <a:pt x="476" y="1338"/>
                  </a:lnTo>
                  <a:lnTo>
                    <a:pt x="501" y="1326"/>
                  </a:lnTo>
                  <a:lnTo>
                    <a:pt x="522" y="1308"/>
                  </a:lnTo>
                  <a:lnTo>
                    <a:pt x="539" y="1288"/>
                  </a:lnTo>
                  <a:lnTo>
                    <a:pt x="551" y="1263"/>
                  </a:lnTo>
                  <a:lnTo>
                    <a:pt x="560" y="1237"/>
                  </a:lnTo>
                  <a:lnTo>
                    <a:pt x="563" y="1208"/>
                  </a:lnTo>
                  <a:lnTo>
                    <a:pt x="560" y="1180"/>
                  </a:lnTo>
                  <a:lnTo>
                    <a:pt x="551" y="1154"/>
                  </a:lnTo>
                  <a:lnTo>
                    <a:pt x="539" y="1130"/>
                  </a:lnTo>
                  <a:lnTo>
                    <a:pt x="522" y="1109"/>
                  </a:lnTo>
                  <a:lnTo>
                    <a:pt x="501" y="1092"/>
                  </a:lnTo>
                  <a:lnTo>
                    <a:pt x="476" y="1080"/>
                  </a:lnTo>
                  <a:lnTo>
                    <a:pt x="450" y="1071"/>
                  </a:lnTo>
                  <a:lnTo>
                    <a:pt x="423" y="1068"/>
                  </a:lnTo>
                  <a:close/>
                  <a:moveTo>
                    <a:pt x="0" y="843"/>
                  </a:moveTo>
                  <a:lnTo>
                    <a:pt x="2362" y="843"/>
                  </a:lnTo>
                  <a:lnTo>
                    <a:pt x="2362" y="1574"/>
                  </a:lnTo>
                  <a:lnTo>
                    <a:pt x="0" y="1574"/>
                  </a:lnTo>
                  <a:lnTo>
                    <a:pt x="0" y="843"/>
                  </a:lnTo>
                  <a:close/>
                  <a:moveTo>
                    <a:pt x="1687" y="281"/>
                  </a:moveTo>
                  <a:lnTo>
                    <a:pt x="1669" y="284"/>
                  </a:lnTo>
                  <a:lnTo>
                    <a:pt x="1654" y="292"/>
                  </a:lnTo>
                  <a:lnTo>
                    <a:pt x="1642" y="304"/>
                  </a:lnTo>
                  <a:lnTo>
                    <a:pt x="1634" y="319"/>
                  </a:lnTo>
                  <a:lnTo>
                    <a:pt x="1631" y="337"/>
                  </a:lnTo>
                  <a:lnTo>
                    <a:pt x="1631" y="393"/>
                  </a:lnTo>
                  <a:lnTo>
                    <a:pt x="1634" y="411"/>
                  </a:lnTo>
                  <a:lnTo>
                    <a:pt x="1642" y="427"/>
                  </a:lnTo>
                  <a:lnTo>
                    <a:pt x="1654" y="438"/>
                  </a:lnTo>
                  <a:lnTo>
                    <a:pt x="1669" y="447"/>
                  </a:lnTo>
                  <a:lnTo>
                    <a:pt x="1687" y="450"/>
                  </a:lnTo>
                  <a:lnTo>
                    <a:pt x="2025" y="450"/>
                  </a:lnTo>
                  <a:lnTo>
                    <a:pt x="2042" y="447"/>
                  </a:lnTo>
                  <a:lnTo>
                    <a:pt x="2058" y="438"/>
                  </a:lnTo>
                  <a:lnTo>
                    <a:pt x="2070" y="427"/>
                  </a:lnTo>
                  <a:lnTo>
                    <a:pt x="2078" y="411"/>
                  </a:lnTo>
                  <a:lnTo>
                    <a:pt x="2081" y="393"/>
                  </a:lnTo>
                  <a:lnTo>
                    <a:pt x="2081" y="337"/>
                  </a:lnTo>
                  <a:lnTo>
                    <a:pt x="2078" y="319"/>
                  </a:lnTo>
                  <a:lnTo>
                    <a:pt x="2070" y="304"/>
                  </a:lnTo>
                  <a:lnTo>
                    <a:pt x="2058" y="292"/>
                  </a:lnTo>
                  <a:lnTo>
                    <a:pt x="2042" y="284"/>
                  </a:lnTo>
                  <a:lnTo>
                    <a:pt x="2025" y="281"/>
                  </a:lnTo>
                  <a:lnTo>
                    <a:pt x="1687" y="281"/>
                  </a:lnTo>
                  <a:close/>
                  <a:moveTo>
                    <a:pt x="1127" y="281"/>
                  </a:moveTo>
                  <a:lnTo>
                    <a:pt x="1109" y="284"/>
                  </a:lnTo>
                  <a:lnTo>
                    <a:pt x="1093" y="293"/>
                  </a:lnTo>
                  <a:lnTo>
                    <a:pt x="1081" y="305"/>
                  </a:lnTo>
                  <a:lnTo>
                    <a:pt x="1072" y="321"/>
                  </a:lnTo>
                  <a:lnTo>
                    <a:pt x="1069" y="340"/>
                  </a:lnTo>
                  <a:lnTo>
                    <a:pt x="1069" y="391"/>
                  </a:lnTo>
                  <a:lnTo>
                    <a:pt x="1072" y="410"/>
                  </a:lnTo>
                  <a:lnTo>
                    <a:pt x="1081" y="426"/>
                  </a:lnTo>
                  <a:lnTo>
                    <a:pt x="1093" y="438"/>
                  </a:lnTo>
                  <a:lnTo>
                    <a:pt x="1109" y="447"/>
                  </a:lnTo>
                  <a:lnTo>
                    <a:pt x="1127" y="450"/>
                  </a:lnTo>
                  <a:lnTo>
                    <a:pt x="1179" y="450"/>
                  </a:lnTo>
                  <a:lnTo>
                    <a:pt x="1197" y="447"/>
                  </a:lnTo>
                  <a:lnTo>
                    <a:pt x="1214" y="438"/>
                  </a:lnTo>
                  <a:lnTo>
                    <a:pt x="1226" y="426"/>
                  </a:lnTo>
                  <a:lnTo>
                    <a:pt x="1235" y="410"/>
                  </a:lnTo>
                  <a:lnTo>
                    <a:pt x="1237" y="391"/>
                  </a:lnTo>
                  <a:lnTo>
                    <a:pt x="1237" y="340"/>
                  </a:lnTo>
                  <a:lnTo>
                    <a:pt x="1235" y="321"/>
                  </a:lnTo>
                  <a:lnTo>
                    <a:pt x="1226" y="305"/>
                  </a:lnTo>
                  <a:lnTo>
                    <a:pt x="1214" y="293"/>
                  </a:lnTo>
                  <a:lnTo>
                    <a:pt x="1197" y="284"/>
                  </a:lnTo>
                  <a:lnTo>
                    <a:pt x="1179" y="281"/>
                  </a:lnTo>
                  <a:lnTo>
                    <a:pt x="1127" y="281"/>
                  </a:lnTo>
                  <a:close/>
                  <a:moveTo>
                    <a:pt x="790" y="281"/>
                  </a:moveTo>
                  <a:lnTo>
                    <a:pt x="772" y="284"/>
                  </a:lnTo>
                  <a:lnTo>
                    <a:pt x="755" y="293"/>
                  </a:lnTo>
                  <a:lnTo>
                    <a:pt x="743" y="305"/>
                  </a:lnTo>
                  <a:lnTo>
                    <a:pt x="734" y="321"/>
                  </a:lnTo>
                  <a:lnTo>
                    <a:pt x="731" y="340"/>
                  </a:lnTo>
                  <a:lnTo>
                    <a:pt x="731" y="391"/>
                  </a:lnTo>
                  <a:lnTo>
                    <a:pt x="734" y="410"/>
                  </a:lnTo>
                  <a:lnTo>
                    <a:pt x="743" y="426"/>
                  </a:lnTo>
                  <a:lnTo>
                    <a:pt x="755" y="438"/>
                  </a:lnTo>
                  <a:lnTo>
                    <a:pt x="772" y="447"/>
                  </a:lnTo>
                  <a:lnTo>
                    <a:pt x="790" y="450"/>
                  </a:lnTo>
                  <a:lnTo>
                    <a:pt x="841" y="450"/>
                  </a:lnTo>
                  <a:lnTo>
                    <a:pt x="860" y="447"/>
                  </a:lnTo>
                  <a:lnTo>
                    <a:pt x="876" y="438"/>
                  </a:lnTo>
                  <a:lnTo>
                    <a:pt x="888" y="426"/>
                  </a:lnTo>
                  <a:lnTo>
                    <a:pt x="897" y="410"/>
                  </a:lnTo>
                  <a:lnTo>
                    <a:pt x="900" y="391"/>
                  </a:lnTo>
                  <a:lnTo>
                    <a:pt x="900" y="340"/>
                  </a:lnTo>
                  <a:lnTo>
                    <a:pt x="897" y="321"/>
                  </a:lnTo>
                  <a:lnTo>
                    <a:pt x="888" y="305"/>
                  </a:lnTo>
                  <a:lnTo>
                    <a:pt x="876" y="293"/>
                  </a:lnTo>
                  <a:lnTo>
                    <a:pt x="860" y="284"/>
                  </a:lnTo>
                  <a:lnTo>
                    <a:pt x="841" y="281"/>
                  </a:lnTo>
                  <a:lnTo>
                    <a:pt x="790" y="281"/>
                  </a:lnTo>
                  <a:close/>
                  <a:moveTo>
                    <a:pt x="423" y="225"/>
                  </a:moveTo>
                  <a:lnTo>
                    <a:pt x="394" y="228"/>
                  </a:lnTo>
                  <a:lnTo>
                    <a:pt x="368" y="236"/>
                  </a:lnTo>
                  <a:lnTo>
                    <a:pt x="343" y="249"/>
                  </a:lnTo>
                  <a:lnTo>
                    <a:pt x="323" y="266"/>
                  </a:lnTo>
                  <a:lnTo>
                    <a:pt x="305" y="286"/>
                  </a:lnTo>
                  <a:lnTo>
                    <a:pt x="293" y="311"/>
                  </a:lnTo>
                  <a:lnTo>
                    <a:pt x="284" y="337"/>
                  </a:lnTo>
                  <a:lnTo>
                    <a:pt x="282" y="366"/>
                  </a:lnTo>
                  <a:lnTo>
                    <a:pt x="284" y="394"/>
                  </a:lnTo>
                  <a:lnTo>
                    <a:pt x="293" y="420"/>
                  </a:lnTo>
                  <a:lnTo>
                    <a:pt x="305" y="444"/>
                  </a:lnTo>
                  <a:lnTo>
                    <a:pt x="323" y="465"/>
                  </a:lnTo>
                  <a:lnTo>
                    <a:pt x="343" y="482"/>
                  </a:lnTo>
                  <a:lnTo>
                    <a:pt x="368" y="494"/>
                  </a:lnTo>
                  <a:lnTo>
                    <a:pt x="394" y="503"/>
                  </a:lnTo>
                  <a:lnTo>
                    <a:pt x="423" y="506"/>
                  </a:lnTo>
                  <a:lnTo>
                    <a:pt x="450" y="503"/>
                  </a:lnTo>
                  <a:lnTo>
                    <a:pt x="476" y="494"/>
                  </a:lnTo>
                  <a:lnTo>
                    <a:pt x="501" y="482"/>
                  </a:lnTo>
                  <a:lnTo>
                    <a:pt x="522" y="465"/>
                  </a:lnTo>
                  <a:lnTo>
                    <a:pt x="539" y="444"/>
                  </a:lnTo>
                  <a:lnTo>
                    <a:pt x="551" y="420"/>
                  </a:lnTo>
                  <a:lnTo>
                    <a:pt x="560" y="394"/>
                  </a:lnTo>
                  <a:lnTo>
                    <a:pt x="563" y="366"/>
                  </a:lnTo>
                  <a:lnTo>
                    <a:pt x="560" y="337"/>
                  </a:lnTo>
                  <a:lnTo>
                    <a:pt x="551" y="311"/>
                  </a:lnTo>
                  <a:lnTo>
                    <a:pt x="539" y="286"/>
                  </a:lnTo>
                  <a:lnTo>
                    <a:pt x="522" y="266"/>
                  </a:lnTo>
                  <a:lnTo>
                    <a:pt x="501" y="249"/>
                  </a:lnTo>
                  <a:lnTo>
                    <a:pt x="476" y="236"/>
                  </a:lnTo>
                  <a:lnTo>
                    <a:pt x="450" y="228"/>
                  </a:lnTo>
                  <a:lnTo>
                    <a:pt x="423" y="225"/>
                  </a:lnTo>
                  <a:close/>
                  <a:moveTo>
                    <a:pt x="0" y="0"/>
                  </a:moveTo>
                  <a:lnTo>
                    <a:pt x="2362" y="0"/>
                  </a:lnTo>
                  <a:lnTo>
                    <a:pt x="2362" y="731"/>
                  </a:lnTo>
                  <a:lnTo>
                    <a:pt x="0" y="7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11" name="Freeform 43">
              <a:extLst>
                <a:ext uri="{FF2B5EF4-FFF2-40B4-BE49-F238E27FC236}">
                  <a16:creationId xmlns:a16="http://schemas.microsoft.com/office/drawing/2014/main" id="{244E44CA-3B4A-437A-9A99-69C92470EB2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940675" y="2535238"/>
              <a:ext cx="723900" cy="596900"/>
            </a:xfrm>
            <a:custGeom>
              <a:avLst/>
              <a:gdLst>
                <a:gd name="T0" fmla="*/ 2545 w 3194"/>
                <a:gd name="T1" fmla="*/ 1513 h 2631"/>
                <a:gd name="T2" fmla="*/ 2514 w 3194"/>
                <a:gd name="T3" fmla="*/ 1531 h 2631"/>
                <a:gd name="T4" fmla="*/ 2496 w 3194"/>
                <a:gd name="T5" fmla="*/ 1561 h 2631"/>
                <a:gd name="T6" fmla="*/ 2493 w 3194"/>
                <a:gd name="T7" fmla="*/ 2047 h 2631"/>
                <a:gd name="T8" fmla="*/ 2503 w 3194"/>
                <a:gd name="T9" fmla="*/ 2082 h 2631"/>
                <a:gd name="T10" fmla="*/ 2529 w 3194"/>
                <a:gd name="T11" fmla="*/ 2109 h 2631"/>
                <a:gd name="T12" fmla="*/ 2930 w 3194"/>
                <a:gd name="T13" fmla="*/ 2338 h 2631"/>
                <a:gd name="T14" fmla="*/ 2966 w 3194"/>
                <a:gd name="T15" fmla="*/ 2337 h 2631"/>
                <a:gd name="T16" fmla="*/ 2997 w 3194"/>
                <a:gd name="T17" fmla="*/ 2320 h 2631"/>
                <a:gd name="T18" fmla="*/ 3016 w 3194"/>
                <a:gd name="T19" fmla="*/ 2287 h 2631"/>
                <a:gd name="T20" fmla="*/ 3016 w 3194"/>
                <a:gd name="T21" fmla="*/ 2251 h 2631"/>
                <a:gd name="T22" fmla="*/ 2998 w 3194"/>
                <a:gd name="T23" fmla="*/ 2220 h 2631"/>
                <a:gd name="T24" fmla="*/ 2633 w 3194"/>
                <a:gd name="T25" fmla="*/ 2007 h 2631"/>
                <a:gd name="T26" fmla="*/ 2631 w 3194"/>
                <a:gd name="T27" fmla="*/ 1561 h 2631"/>
                <a:gd name="T28" fmla="*/ 2613 w 3194"/>
                <a:gd name="T29" fmla="*/ 1531 h 2631"/>
                <a:gd name="T30" fmla="*/ 2582 w 3194"/>
                <a:gd name="T31" fmla="*/ 1513 h 2631"/>
                <a:gd name="T32" fmla="*/ 2587 w 3194"/>
                <a:gd name="T33" fmla="*/ 1417 h 2631"/>
                <a:gd name="T34" fmla="*/ 2710 w 3194"/>
                <a:gd name="T35" fmla="*/ 1429 h 2631"/>
                <a:gd name="T36" fmla="*/ 2823 w 3194"/>
                <a:gd name="T37" fmla="*/ 1465 h 2631"/>
                <a:gd name="T38" fmla="*/ 2926 w 3194"/>
                <a:gd name="T39" fmla="*/ 1521 h 2631"/>
                <a:gd name="T40" fmla="*/ 3016 w 3194"/>
                <a:gd name="T41" fmla="*/ 1595 h 2631"/>
                <a:gd name="T42" fmla="*/ 3090 w 3194"/>
                <a:gd name="T43" fmla="*/ 1685 h 2631"/>
                <a:gd name="T44" fmla="*/ 3146 w 3194"/>
                <a:gd name="T45" fmla="*/ 1788 h 2631"/>
                <a:gd name="T46" fmla="*/ 3182 w 3194"/>
                <a:gd name="T47" fmla="*/ 1901 h 2631"/>
                <a:gd name="T48" fmla="*/ 3194 w 3194"/>
                <a:gd name="T49" fmla="*/ 2024 h 2631"/>
                <a:gd name="T50" fmla="*/ 3182 w 3194"/>
                <a:gd name="T51" fmla="*/ 2147 h 2631"/>
                <a:gd name="T52" fmla="*/ 3146 w 3194"/>
                <a:gd name="T53" fmla="*/ 2261 h 2631"/>
                <a:gd name="T54" fmla="*/ 3090 w 3194"/>
                <a:gd name="T55" fmla="*/ 2363 h 2631"/>
                <a:gd name="T56" fmla="*/ 3016 w 3194"/>
                <a:gd name="T57" fmla="*/ 2453 h 2631"/>
                <a:gd name="T58" fmla="*/ 2926 w 3194"/>
                <a:gd name="T59" fmla="*/ 2528 h 2631"/>
                <a:gd name="T60" fmla="*/ 2823 w 3194"/>
                <a:gd name="T61" fmla="*/ 2584 h 2631"/>
                <a:gd name="T62" fmla="*/ 2710 w 3194"/>
                <a:gd name="T63" fmla="*/ 2619 h 2631"/>
                <a:gd name="T64" fmla="*/ 2587 w 3194"/>
                <a:gd name="T65" fmla="*/ 2631 h 2631"/>
                <a:gd name="T66" fmla="*/ 2464 w 3194"/>
                <a:gd name="T67" fmla="*/ 2619 h 2631"/>
                <a:gd name="T68" fmla="*/ 2350 w 3194"/>
                <a:gd name="T69" fmla="*/ 2584 h 2631"/>
                <a:gd name="T70" fmla="*/ 2248 w 3194"/>
                <a:gd name="T71" fmla="*/ 2528 h 2631"/>
                <a:gd name="T72" fmla="*/ 2158 w 3194"/>
                <a:gd name="T73" fmla="*/ 2453 h 2631"/>
                <a:gd name="T74" fmla="*/ 2083 w 3194"/>
                <a:gd name="T75" fmla="*/ 2363 h 2631"/>
                <a:gd name="T76" fmla="*/ 2027 w 3194"/>
                <a:gd name="T77" fmla="*/ 2261 h 2631"/>
                <a:gd name="T78" fmla="*/ 1992 w 3194"/>
                <a:gd name="T79" fmla="*/ 2147 h 2631"/>
                <a:gd name="T80" fmla="*/ 1980 w 3194"/>
                <a:gd name="T81" fmla="*/ 2024 h 2631"/>
                <a:gd name="T82" fmla="*/ 1992 w 3194"/>
                <a:gd name="T83" fmla="*/ 1901 h 2631"/>
                <a:gd name="T84" fmla="*/ 2027 w 3194"/>
                <a:gd name="T85" fmla="*/ 1788 h 2631"/>
                <a:gd name="T86" fmla="*/ 2083 w 3194"/>
                <a:gd name="T87" fmla="*/ 1685 h 2631"/>
                <a:gd name="T88" fmla="*/ 2158 w 3194"/>
                <a:gd name="T89" fmla="*/ 1595 h 2631"/>
                <a:gd name="T90" fmla="*/ 2248 w 3194"/>
                <a:gd name="T91" fmla="*/ 1521 h 2631"/>
                <a:gd name="T92" fmla="*/ 2350 w 3194"/>
                <a:gd name="T93" fmla="*/ 1465 h 2631"/>
                <a:gd name="T94" fmla="*/ 2464 w 3194"/>
                <a:gd name="T95" fmla="*/ 1429 h 2631"/>
                <a:gd name="T96" fmla="*/ 2587 w 3194"/>
                <a:gd name="T97" fmla="*/ 1417 h 2631"/>
                <a:gd name="T98" fmla="*/ 394 w 3194"/>
                <a:gd name="T99" fmla="*/ 0 h 2631"/>
                <a:gd name="T100" fmla="*/ 113 w 3194"/>
                <a:gd name="T101" fmla="*/ 112 h 2631"/>
                <a:gd name="T102" fmla="*/ 394 w 3194"/>
                <a:gd name="T103" fmla="*/ 900 h 2631"/>
                <a:gd name="T104" fmla="*/ 113 w 3194"/>
                <a:gd name="T105" fmla="*/ 1012 h 2631"/>
                <a:gd name="T106" fmla="*/ 394 w 3194"/>
                <a:gd name="T107" fmla="*/ 1743 h 2631"/>
                <a:gd name="T108" fmla="*/ 0 w 3194"/>
                <a:gd name="T109" fmla="*/ 1855 h 26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3194" h="2631">
                  <a:moveTo>
                    <a:pt x="2564" y="1511"/>
                  </a:moveTo>
                  <a:lnTo>
                    <a:pt x="2545" y="1513"/>
                  </a:lnTo>
                  <a:lnTo>
                    <a:pt x="2528" y="1520"/>
                  </a:lnTo>
                  <a:lnTo>
                    <a:pt x="2514" y="1531"/>
                  </a:lnTo>
                  <a:lnTo>
                    <a:pt x="2503" y="1545"/>
                  </a:lnTo>
                  <a:lnTo>
                    <a:pt x="2496" y="1561"/>
                  </a:lnTo>
                  <a:lnTo>
                    <a:pt x="2493" y="1580"/>
                  </a:lnTo>
                  <a:lnTo>
                    <a:pt x="2493" y="2047"/>
                  </a:lnTo>
                  <a:lnTo>
                    <a:pt x="2496" y="2066"/>
                  </a:lnTo>
                  <a:lnTo>
                    <a:pt x="2503" y="2082"/>
                  </a:lnTo>
                  <a:lnTo>
                    <a:pt x="2514" y="2097"/>
                  </a:lnTo>
                  <a:lnTo>
                    <a:pt x="2529" y="2109"/>
                  </a:lnTo>
                  <a:lnTo>
                    <a:pt x="2912" y="2330"/>
                  </a:lnTo>
                  <a:lnTo>
                    <a:pt x="2930" y="2338"/>
                  </a:lnTo>
                  <a:lnTo>
                    <a:pt x="2948" y="2340"/>
                  </a:lnTo>
                  <a:lnTo>
                    <a:pt x="2966" y="2337"/>
                  </a:lnTo>
                  <a:lnTo>
                    <a:pt x="2982" y="2330"/>
                  </a:lnTo>
                  <a:lnTo>
                    <a:pt x="2997" y="2320"/>
                  </a:lnTo>
                  <a:lnTo>
                    <a:pt x="3008" y="2304"/>
                  </a:lnTo>
                  <a:lnTo>
                    <a:pt x="3016" y="2287"/>
                  </a:lnTo>
                  <a:lnTo>
                    <a:pt x="3018" y="2269"/>
                  </a:lnTo>
                  <a:lnTo>
                    <a:pt x="3016" y="2251"/>
                  </a:lnTo>
                  <a:lnTo>
                    <a:pt x="3008" y="2234"/>
                  </a:lnTo>
                  <a:lnTo>
                    <a:pt x="2998" y="2220"/>
                  </a:lnTo>
                  <a:lnTo>
                    <a:pt x="2983" y="2209"/>
                  </a:lnTo>
                  <a:lnTo>
                    <a:pt x="2633" y="2007"/>
                  </a:lnTo>
                  <a:lnTo>
                    <a:pt x="2633" y="1580"/>
                  </a:lnTo>
                  <a:lnTo>
                    <a:pt x="2631" y="1561"/>
                  </a:lnTo>
                  <a:lnTo>
                    <a:pt x="2624" y="1545"/>
                  </a:lnTo>
                  <a:lnTo>
                    <a:pt x="2613" y="1531"/>
                  </a:lnTo>
                  <a:lnTo>
                    <a:pt x="2599" y="1520"/>
                  </a:lnTo>
                  <a:lnTo>
                    <a:pt x="2582" y="1513"/>
                  </a:lnTo>
                  <a:lnTo>
                    <a:pt x="2564" y="1511"/>
                  </a:lnTo>
                  <a:close/>
                  <a:moveTo>
                    <a:pt x="2587" y="1417"/>
                  </a:moveTo>
                  <a:lnTo>
                    <a:pt x="2649" y="1420"/>
                  </a:lnTo>
                  <a:lnTo>
                    <a:pt x="2710" y="1429"/>
                  </a:lnTo>
                  <a:lnTo>
                    <a:pt x="2768" y="1444"/>
                  </a:lnTo>
                  <a:lnTo>
                    <a:pt x="2823" y="1465"/>
                  </a:lnTo>
                  <a:lnTo>
                    <a:pt x="2876" y="1491"/>
                  </a:lnTo>
                  <a:lnTo>
                    <a:pt x="2926" y="1521"/>
                  </a:lnTo>
                  <a:lnTo>
                    <a:pt x="2973" y="1556"/>
                  </a:lnTo>
                  <a:lnTo>
                    <a:pt x="3016" y="1595"/>
                  </a:lnTo>
                  <a:lnTo>
                    <a:pt x="3055" y="1638"/>
                  </a:lnTo>
                  <a:lnTo>
                    <a:pt x="3090" y="1685"/>
                  </a:lnTo>
                  <a:lnTo>
                    <a:pt x="3120" y="1735"/>
                  </a:lnTo>
                  <a:lnTo>
                    <a:pt x="3146" y="1788"/>
                  </a:lnTo>
                  <a:lnTo>
                    <a:pt x="3167" y="1843"/>
                  </a:lnTo>
                  <a:lnTo>
                    <a:pt x="3182" y="1901"/>
                  </a:lnTo>
                  <a:lnTo>
                    <a:pt x="3191" y="1962"/>
                  </a:lnTo>
                  <a:lnTo>
                    <a:pt x="3194" y="2024"/>
                  </a:lnTo>
                  <a:lnTo>
                    <a:pt x="3191" y="2086"/>
                  </a:lnTo>
                  <a:lnTo>
                    <a:pt x="3182" y="2147"/>
                  </a:lnTo>
                  <a:lnTo>
                    <a:pt x="3167" y="2205"/>
                  </a:lnTo>
                  <a:lnTo>
                    <a:pt x="3146" y="2261"/>
                  </a:lnTo>
                  <a:lnTo>
                    <a:pt x="3120" y="2313"/>
                  </a:lnTo>
                  <a:lnTo>
                    <a:pt x="3090" y="2363"/>
                  </a:lnTo>
                  <a:lnTo>
                    <a:pt x="3055" y="2411"/>
                  </a:lnTo>
                  <a:lnTo>
                    <a:pt x="3016" y="2453"/>
                  </a:lnTo>
                  <a:lnTo>
                    <a:pt x="2973" y="2493"/>
                  </a:lnTo>
                  <a:lnTo>
                    <a:pt x="2926" y="2528"/>
                  </a:lnTo>
                  <a:lnTo>
                    <a:pt x="2876" y="2559"/>
                  </a:lnTo>
                  <a:lnTo>
                    <a:pt x="2823" y="2584"/>
                  </a:lnTo>
                  <a:lnTo>
                    <a:pt x="2768" y="2604"/>
                  </a:lnTo>
                  <a:lnTo>
                    <a:pt x="2710" y="2619"/>
                  </a:lnTo>
                  <a:lnTo>
                    <a:pt x="2649" y="2628"/>
                  </a:lnTo>
                  <a:lnTo>
                    <a:pt x="2587" y="2631"/>
                  </a:lnTo>
                  <a:lnTo>
                    <a:pt x="2525" y="2628"/>
                  </a:lnTo>
                  <a:lnTo>
                    <a:pt x="2464" y="2619"/>
                  </a:lnTo>
                  <a:lnTo>
                    <a:pt x="2406" y="2604"/>
                  </a:lnTo>
                  <a:lnTo>
                    <a:pt x="2350" y="2584"/>
                  </a:lnTo>
                  <a:lnTo>
                    <a:pt x="2298" y="2559"/>
                  </a:lnTo>
                  <a:lnTo>
                    <a:pt x="2248" y="2528"/>
                  </a:lnTo>
                  <a:lnTo>
                    <a:pt x="2200" y="2493"/>
                  </a:lnTo>
                  <a:lnTo>
                    <a:pt x="2158" y="2453"/>
                  </a:lnTo>
                  <a:lnTo>
                    <a:pt x="2118" y="2411"/>
                  </a:lnTo>
                  <a:lnTo>
                    <a:pt x="2083" y="2363"/>
                  </a:lnTo>
                  <a:lnTo>
                    <a:pt x="2052" y="2313"/>
                  </a:lnTo>
                  <a:lnTo>
                    <a:pt x="2027" y="2261"/>
                  </a:lnTo>
                  <a:lnTo>
                    <a:pt x="2007" y="2205"/>
                  </a:lnTo>
                  <a:lnTo>
                    <a:pt x="1992" y="2147"/>
                  </a:lnTo>
                  <a:lnTo>
                    <a:pt x="1983" y="2086"/>
                  </a:lnTo>
                  <a:lnTo>
                    <a:pt x="1980" y="2024"/>
                  </a:lnTo>
                  <a:lnTo>
                    <a:pt x="1983" y="1962"/>
                  </a:lnTo>
                  <a:lnTo>
                    <a:pt x="1992" y="1901"/>
                  </a:lnTo>
                  <a:lnTo>
                    <a:pt x="2007" y="1843"/>
                  </a:lnTo>
                  <a:lnTo>
                    <a:pt x="2027" y="1788"/>
                  </a:lnTo>
                  <a:lnTo>
                    <a:pt x="2052" y="1735"/>
                  </a:lnTo>
                  <a:lnTo>
                    <a:pt x="2083" y="1685"/>
                  </a:lnTo>
                  <a:lnTo>
                    <a:pt x="2118" y="1638"/>
                  </a:lnTo>
                  <a:lnTo>
                    <a:pt x="2158" y="1595"/>
                  </a:lnTo>
                  <a:lnTo>
                    <a:pt x="2200" y="1556"/>
                  </a:lnTo>
                  <a:lnTo>
                    <a:pt x="2248" y="1521"/>
                  </a:lnTo>
                  <a:lnTo>
                    <a:pt x="2298" y="1491"/>
                  </a:lnTo>
                  <a:lnTo>
                    <a:pt x="2350" y="1465"/>
                  </a:lnTo>
                  <a:lnTo>
                    <a:pt x="2406" y="1444"/>
                  </a:lnTo>
                  <a:lnTo>
                    <a:pt x="2464" y="1429"/>
                  </a:lnTo>
                  <a:lnTo>
                    <a:pt x="2525" y="1420"/>
                  </a:lnTo>
                  <a:lnTo>
                    <a:pt x="2587" y="1417"/>
                  </a:lnTo>
                  <a:close/>
                  <a:moveTo>
                    <a:pt x="0" y="0"/>
                  </a:moveTo>
                  <a:lnTo>
                    <a:pt x="394" y="0"/>
                  </a:lnTo>
                  <a:lnTo>
                    <a:pt x="394" y="112"/>
                  </a:lnTo>
                  <a:lnTo>
                    <a:pt x="113" y="112"/>
                  </a:lnTo>
                  <a:lnTo>
                    <a:pt x="113" y="900"/>
                  </a:lnTo>
                  <a:lnTo>
                    <a:pt x="394" y="900"/>
                  </a:lnTo>
                  <a:lnTo>
                    <a:pt x="394" y="1012"/>
                  </a:lnTo>
                  <a:lnTo>
                    <a:pt x="113" y="1012"/>
                  </a:lnTo>
                  <a:lnTo>
                    <a:pt x="113" y="1743"/>
                  </a:lnTo>
                  <a:lnTo>
                    <a:pt x="394" y="1743"/>
                  </a:lnTo>
                  <a:lnTo>
                    <a:pt x="394" y="1855"/>
                  </a:lnTo>
                  <a:lnTo>
                    <a:pt x="0" y="18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638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3771200D-8436-4781-8033-86E62491D2BD}"/>
              </a:ext>
            </a:extLst>
          </p:cNvPr>
          <p:cNvGrpSpPr/>
          <p:nvPr/>
        </p:nvGrpSpPr>
        <p:grpSpPr>
          <a:xfrm>
            <a:off x="2563159" y="4022433"/>
            <a:ext cx="777875" cy="722313"/>
            <a:chOff x="9334500" y="2433638"/>
            <a:chExt cx="777875" cy="722313"/>
          </a:xfrm>
        </p:grpSpPr>
        <p:sp useBgFill="1">
          <p:nvSpPr>
            <p:cNvPr id="113" name="Freeform 48">
              <a:extLst>
                <a:ext uri="{FF2B5EF4-FFF2-40B4-BE49-F238E27FC236}">
                  <a16:creationId xmlns:a16="http://schemas.microsoft.com/office/drawing/2014/main" id="{AFC77D68-D4F5-42F4-B9CC-0E6F777143D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334500" y="2433638"/>
              <a:ext cx="777875" cy="722313"/>
            </a:xfrm>
            <a:custGeom>
              <a:avLst/>
              <a:gdLst>
                <a:gd name="T0" fmla="*/ 506 w 3430"/>
                <a:gd name="T1" fmla="*/ 2025 h 3184"/>
                <a:gd name="T2" fmla="*/ 513 w 3430"/>
                <a:gd name="T3" fmla="*/ 1761 h 3184"/>
                <a:gd name="T4" fmla="*/ 508 w 3430"/>
                <a:gd name="T5" fmla="*/ 1707 h 3184"/>
                <a:gd name="T6" fmla="*/ 337 w 3430"/>
                <a:gd name="T7" fmla="*/ 1519 h 3184"/>
                <a:gd name="T8" fmla="*/ 506 w 3430"/>
                <a:gd name="T9" fmla="*/ 1181 h 3184"/>
                <a:gd name="T10" fmla="*/ 513 w 3430"/>
                <a:gd name="T11" fmla="*/ 918 h 3184"/>
                <a:gd name="T12" fmla="*/ 508 w 3430"/>
                <a:gd name="T13" fmla="*/ 864 h 3184"/>
                <a:gd name="T14" fmla="*/ 337 w 3430"/>
                <a:gd name="T15" fmla="*/ 619 h 3184"/>
                <a:gd name="T16" fmla="*/ 3005 w 3430"/>
                <a:gd name="T17" fmla="*/ 3 h 3184"/>
                <a:gd name="T18" fmla="*/ 3068 w 3430"/>
                <a:gd name="T19" fmla="*/ 42 h 3184"/>
                <a:gd name="T20" fmla="*/ 3092 w 3430"/>
                <a:gd name="T21" fmla="*/ 113 h 3184"/>
                <a:gd name="T22" fmla="*/ 3086 w 3430"/>
                <a:gd name="T23" fmla="*/ 883 h 3184"/>
                <a:gd name="T24" fmla="*/ 3091 w 3430"/>
                <a:gd name="T25" fmla="*/ 936 h 3184"/>
                <a:gd name="T26" fmla="*/ 3091 w 3430"/>
                <a:gd name="T27" fmla="*/ 1707 h 3184"/>
                <a:gd name="T28" fmla="*/ 3086 w 3430"/>
                <a:gd name="T29" fmla="*/ 1761 h 3184"/>
                <a:gd name="T30" fmla="*/ 3092 w 3430"/>
                <a:gd name="T31" fmla="*/ 2208 h 3184"/>
                <a:gd name="T32" fmla="*/ 3126 w 3430"/>
                <a:gd name="T33" fmla="*/ 2249 h 3184"/>
                <a:gd name="T34" fmla="*/ 3241 w 3430"/>
                <a:gd name="T35" fmla="*/ 2257 h 3184"/>
                <a:gd name="T36" fmla="*/ 3338 w 3430"/>
                <a:gd name="T37" fmla="*/ 2311 h 3184"/>
                <a:gd name="T38" fmla="*/ 3405 w 3430"/>
                <a:gd name="T39" fmla="*/ 2400 h 3184"/>
                <a:gd name="T40" fmla="*/ 3430 w 3430"/>
                <a:gd name="T41" fmla="*/ 2512 h 3184"/>
                <a:gd name="T42" fmla="*/ 3405 w 3430"/>
                <a:gd name="T43" fmla="*/ 2623 h 3184"/>
                <a:gd name="T44" fmla="*/ 3338 w 3430"/>
                <a:gd name="T45" fmla="*/ 2712 h 3184"/>
                <a:gd name="T46" fmla="*/ 3241 w 3430"/>
                <a:gd name="T47" fmla="*/ 2766 h 3184"/>
                <a:gd name="T48" fmla="*/ 3130 w 3430"/>
                <a:gd name="T49" fmla="*/ 2774 h 3184"/>
                <a:gd name="T50" fmla="*/ 3054 w 3430"/>
                <a:gd name="T51" fmla="*/ 2770 h 3184"/>
                <a:gd name="T52" fmla="*/ 2769 w 3430"/>
                <a:gd name="T53" fmla="*/ 2995 h 3184"/>
                <a:gd name="T54" fmla="*/ 2743 w 3430"/>
                <a:gd name="T55" fmla="*/ 3090 h 3184"/>
                <a:gd name="T56" fmla="*/ 2675 w 3430"/>
                <a:gd name="T57" fmla="*/ 3157 h 3184"/>
                <a:gd name="T58" fmla="*/ 2580 w 3430"/>
                <a:gd name="T59" fmla="*/ 3184 h 3184"/>
                <a:gd name="T60" fmla="*/ 2365 w 3430"/>
                <a:gd name="T61" fmla="*/ 3172 h 3184"/>
                <a:gd name="T62" fmla="*/ 2289 w 3430"/>
                <a:gd name="T63" fmla="*/ 3123 h 3184"/>
                <a:gd name="T64" fmla="*/ 2245 w 3430"/>
                <a:gd name="T65" fmla="*/ 3042 h 3184"/>
                <a:gd name="T66" fmla="*/ 1804 w 3430"/>
                <a:gd name="T67" fmla="*/ 2907 h 3184"/>
                <a:gd name="T68" fmla="*/ 1716 w 3430"/>
                <a:gd name="T69" fmla="*/ 2929 h 3184"/>
                <a:gd name="T70" fmla="*/ 1497 w 3430"/>
                <a:gd name="T71" fmla="*/ 2918 h 3184"/>
                <a:gd name="T72" fmla="*/ 1419 w 3430"/>
                <a:gd name="T73" fmla="*/ 2862 h 3184"/>
                <a:gd name="T74" fmla="*/ 1377 w 3430"/>
                <a:gd name="T75" fmla="*/ 2774 h 3184"/>
                <a:gd name="T76" fmla="*/ 618 w 3430"/>
                <a:gd name="T77" fmla="*/ 2643 h 3184"/>
                <a:gd name="T78" fmla="*/ 548 w 3430"/>
                <a:gd name="T79" fmla="*/ 2619 h 3184"/>
                <a:gd name="T80" fmla="*/ 509 w 3430"/>
                <a:gd name="T81" fmla="*/ 2556 h 3184"/>
                <a:gd name="T82" fmla="*/ 112 w 3430"/>
                <a:gd name="T83" fmla="*/ 2362 h 3184"/>
                <a:gd name="T84" fmla="*/ 42 w 3430"/>
                <a:gd name="T85" fmla="*/ 2338 h 3184"/>
                <a:gd name="T86" fmla="*/ 3 w 3430"/>
                <a:gd name="T87" fmla="*/ 2275 h 3184"/>
                <a:gd name="T88" fmla="*/ 3 w 3430"/>
                <a:gd name="T89" fmla="*/ 369 h 3184"/>
                <a:gd name="T90" fmla="*/ 42 w 3430"/>
                <a:gd name="T91" fmla="*/ 306 h 3184"/>
                <a:gd name="T92" fmla="*/ 112 w 3430"/>
                <a:gd name="T93" fmla="*/ 282 h 3184"/>
                <a:gd name="T94" fmla="*/ 509 w 3430"/>
                <a:gd name="T95" fmla="*/ 87 h 3184"/>
                <a:gd name="T96" fmla="*/ 548 w 3430"/>
                <a:gd name="T97" fmla="*/ 25 h 3184"/>
                <a:gd name="T98" fmla="*/ 618 w 3430"/>
                <a:gd name="T99" fmla="*/ 0 h 3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430" h="3184">
                  <a:moveTo>
                    <a:pt x="337" y="1519"/>
                  </a:moveTo>
                  <a:lnTo>
                    <a:pt x="337" y="2025"/>
                  </a:lnTo>
                  <a:lnTo>
                    <a:pt x="506" y="2025"/>
                  </a:lnTo>
                  <a:lnTo>
                    <a:pt x="506" y="1800"/>
                  </a:lnTo>
                  <a:lnTo>
                    <a:pt x="508" y="1780"/>
                  </a:lnTo>
                  <a:lnTo>
                    <a:pt x="513" y="1761"/>
                  </a:lnTo>
                  <a:lnTo>
                    <a:pt x="521" y="1743"/>
                  </a:lnTo>
                  <a:lnTo>
                    <a:pt x="513" y="1726"/>
                  </a:lnTo>
                  <a:lnTo>
                    <a:pt x="508" y="1707"/>
                  </a:lnTo>
                  <a:lnTo>
                    <a:pt x="506" y="1687"/>
                  </a:lnTo>
                  <a:lnTo>
                    <a:pt x="506" y="1519"/>
                  </a:lnTo>
                  <a:lnTo>
                    <a:pt x="337" y="1519"/>
                  </a:lnTo>
                  <a:close/>
                  <a:moveTo>
                    <a:pt x="337" y="619"/>
                  </a:moveTo>
                  <a:lnTo>
                    <a:pt x="337" y="1181"/>
                  </a:lnTo>
                  <a:lnTo>
                    <a:pt x="506" y="1181"/>
                  </a:lnTo>
                  <a:lnTo>
                    <a:pt x="506" y="956"/>
                  </a:lnTo>
                  <a:lnTo>
                    <a:pt x="508" y="936"/>
                  </a:lnTo>
                  <a:lnTo>
                    <a:pt x="513" y="918"/>
                  </a:lnTo>
                  <a:lnTo>
                    <a:pt x="521" y="900"/>
                  </a:lnTo>
                  <a:lnTo>
                    <a:pt x="513" y="883"/>
                  </a:lnTo>
                  <a:lnTo>
                    <a:pt x="508" y="864"/>
                  </a:lnTo>
                  <a:lnTo>
                    <a:pt x="506" y="844"/>
                  </a:lnTo>
                  <a:lnTo>
                    <a:pt x="506" y="619"/>
                  </a:lnTo>
                  <a:lnTo>
                    <a:pt x="337" y="619"/>
                  </a:lnTo>
                  <a:close/>
                  <a:moveTo>
                    <a:pt x="618" y="0"/>
                  </a:moveTo>
                  <a:lnTo>
                    <a:pt x="2980" y="0"/>
                  </a:lnTo>
                  <a:lnTo>
                    <a:pt x="3005" y="3"/>
                  </a:lnTo>
                  <a:lnTo>
                    <a:pt x="3030" y="12"/>
                  </a:lnTo>
                  <a:lnTo>
                    <a:pt x="3051" y="25"/>
                  </a:lnTo>
                  <a:lnTo>
                    <a:pt x="3068" y="42"/>
                  </a:lnTo>
                  <a:lnTo>
                    <a:pt x="3081" y="63"/>
                  </a:lnTo>
                  <a:lnTo>
                    <a:pt x="3090" y="87"/>
                  </a:lnTo>
                  <a:lnTo>
                    <a:pt x="3092" y="113"/>
                  </a:lnTo>
                  <a:lnTo>
                    <a:pt x="3092" y="844"/>
                  </a:lnTo>
                  <a:lnTo>
                    <a:pt x="3091" y="864"/>
                  </a:lnTo>
                  <a:lnTo>
                    <a:pt x="3086" y="883"/>
                  </a:lnTo>
                  <a:lnTo>
                    <a:pt x="3077" y="900"/>
                  </a:lnTo>
                  <a:lnTo>
                    <a:pt x="3086" y="918"/>
                  </a:lnTo>
                  <a:lnTo>
                    <a:pt x="3091" y="936"/>
                  </a:lnTo>
                  <a:lnTo>
                    <a:pt x="3092" y="956"/>
                  </a:lnTo>
                  <a:lnTo>
                    <a:pt x="3092" y="1687"/>
                  </a:lnTo>
                  <a:lnTo>
                    <a:pt x="3091" y="1707"/>
                  </a:lnTo>
                  <a:lnTo>
                    <a:pt x="3086" y="1726"/>
                  </a:lnTo>
                  <a:lnTo>
                    <a:pt x="3077" y="1743"/>
                  </a:lnTo>
                  <a:lnTo>
                    <a:pt x="3086" y="1761"/>
                  </a:lnTo>
                  <a:lnTo>
                    <a:pt x="3091" y="1780"/>
                  </a:lnTo>
                  <a:lnTo>
                    <a:pt x="3092" y="1800"/>
                  </a:lnTo>
                  <a:lnTo>
                    <a:pt x="3092" y="2208"/>
                  </a:lnTo>
                  <a:lnTo>
                    <a:pt x="3105" y="2220"/>
                  </a:lnTo>
                  <a:lnTo>
                    <a:pt x="3116" y="2234"/>
                  </a:lnTo>
                  <a:lnTo>
                    <a:pt x="3126" y="2249"/>
                  </a:lnTo>
                  <a:lnTo>
                    <a:pt x="3165" y="2247"/>
                  </a:lnTo>
                  <a:lnTo>
                    <a:pt x="3204" y="2249"/>
                  </a:lnTo>
                  <a:lnTo>
                    <a:pt x="3241" y="2257"/>
                  </a:lnTo>
                  <a:lnTo>
                    <a:pt x="3277" y="2271"/>
                  </a:lnTo>
                  <a:lnTo>
                    <a:pt x="3309" y="2289"/>
                  </a:lnTo>
                  <a:lnTo>
                    <a:pt x="3338" y="2311"/>
                  </a:lnTo>
                  <a:lnTo>
                    <a:pt x="3365" y="2338"/>
                  </a:lnTo>
                  <a:lnTo>
                    <a:pt x="3387" y="2367"/>
                  </a:lnTo>
                  <a:lnTo>
                    <a:pt x="3405" y="2400"/>
                  </a:lnTo>
                  <a:lnTo>
                    <a:pt x="3418" y="2435"/>
                  </a:lnTo>
                  <a:lnTo>
                    <a:pt x="3427" y="2473"/>
                  </a:lnTo>
                  <a:lnTo>
                    <a:pt x="3430" y="2512"/>
                  </a:lnTo>
                  <a:lnTo>
                    <a:pt x="3427" y="2551"/>
                  </a:lnTo>
                  <a:lnTo>
                    <a:pt x="3418" y="2588"/>
                  </a:lnTo>
                  <a:lnTo>
                    <a:pt x="3405" y="2623"/>
                  </a:lnTo>
                  <a:lnTo>
                    <a:pt x="3387" y="2656"/>
                  </a:lnTo>
                  <a:lnTo>
                    <a:pt x="3365" y="2685"/>
                  </a:lnTo>
                  <a:lnTo>
                    <a:pt x="3338" y="2712"/>
                  </a:lnTo>
                  <a:lnTo>
                    <a:pt x="3309" y="2734"/>
                  </a:lnTo>
                  <a:lnTo>
                    <a:pt x="3277" y="2752"/>
                  </a:lnTo>
                  <a:lnTo>
                    <a:pt x="3241" y="2766"/>
                  </a:lnTo>
                  <a:lnTo>
                    <a:pt x="3204" y="2774"/>
                  </a:lnTo>
                  <a:lnTo>
                    <a:pt x="3165" y="2776"/>
                  </a:lnTo>
                  <a:lnTo>
                    <a:pt x="3130" y="2774"/>
                  </a:lnTo>
                  <a:lnTo>
                    <a:pt x="3097" y="2768"/>
                  </a:lnTo>
                  <a:lnTo>
                    <a:pt x="3066" y="2757"/>
                  </a:lnTo>
                  <a:lnTo>
                    <a:pt x="3054" y="2770"/>
                  </a:lnTo>
                  <a:lnTo>
                    <a:pt x="3039" y="2780"/>
                  </a:lnTo>
                  <a:lnTo>
                    <a:pt x="2769" y="2947"/>
                  </a:lnTo>
                  <a:lnTo>
                    <a:pt x="2769" y="2995"/>
                  </a:lnTo>
                  <a:lnTo>
                    <a:pt x="2766" y="3029"/>
                  </a:lnTo>
                  <a:lnTo>
                    <a:pt x="2757" y="3060"/>
                  </a:lnTo>
                  <a:lnTo>
                    <a:pt x="2743" y="3090"/>
                  </a:lnTo>
                  <a:lnTo>
                    <a:pt x="2724" y="3116"/>
                  </a:lnTo>
                  <a:lnTo>
                    <a:pt x="2701" y="3138"/>
                  </a:lnTo>
                  <a:lnTo>
                    <a:pt x="2675" y="3157"/>
                  </a:lnTo>
                  <a:lnTo>
                    <a:pt x="2646" y="3171"/>
                  </a:lnTo>
                  <a:lnTo>
                    <a:pt x="2613" y="3181"/>
                  </a:lnTo>
                  <a:lnTo>
                    <a:pt x="2580" y="3184"/>
                  </a:lnTo>
                  <a:lnTo>
                    <a:pt x="2428" y="3184"/>
                  </a:lnTo>
                  <a:lnTo>
                    <a:pt x="2395" y="3181"/>
                  </a:lnTo>
                  <a:lnTo>
                    <a:pt x="2365" y="3172"/>
                  </a:lnTo>
                  <a:lnTo>
                    <a:pt x="2337" y="3161"/>
                  </a:lnTo>
                  <a:lnTo>
                    <a:pt x="2311" y="3144"/>
                  </a:lnTo>
                  <a:lnTo>
                    <a:pt x="2289" y="3123"/>
                  </a:lnTo>
                  <a:lnTo>
                    <a:pt x="2270" y="3098"/>
                  </a:lnTo>
                  <a:lnTo>
                    <a:pt x="2255" y="3072"/>
                  </a:lnTo>
                  <a:lnTo>
                    <a:pt x="2245" y="3042"/>
                  </a:lnTo>
                  <a:lnTo>
                    <a:pt x="2239" y="3011"/>
                  </a:lnTo>
                  <a:lnTo>
                    <a:pt x="1830" y="2890"/>
                  </a:lnTo>
                  <a:lnTo>
                    <a:pt x="1804" y="2907"/>
                  </a:lnTo>
                  <a:lnTo>
                    <a:pt x="1777" y="2919"/>
                  </a:lnTo>
                  <a:lnTo>
                    <a:pt x="1746" y="2926"/>
                  </a:lnTo>
                  <a:lnTo>
                    <a:pt x="1716" y="2929"/>
                  </a:lnTo>
                  <a:lnTo>
                    <a:pt x="1563" y="2929"/>
                  </a:lnTo>
                  <a:lnTo>
                    <a:pt x="1530" y="2926"/>
                  </a:lnTo>
                  <a:lnTo>
                    <a:pt x="1497" y="2918"/>
                  </a:lnTo>
                  <a:lnTo>
                    <a:pt x="1467" y="2903"/>
                  </a:lnTo>
                  <a:lnTo>
                    <a:pt x="1442" y="2885"/>
                  </a:lnTo>
                  <a:lnTo>
                    <a:pt x="1419" y="2862"/>
                  </a:lnTo>
                  <a:lnTo>
                    <a:pt x="1400" y="2835"/>
                  </a:lnTo>
                  <a:lnTo>
                    <a:pt x="1386" y="2806"/>
                  </a:lnTo>
                  <a:lnTo>
                    <a:pt x="1377" y="2774"/>
                  </a:lnTo>
                  <a:lnTo>
                    <a:pt x="1374" y="2740"/>
                  </a:lnTo>
                  <a:lnTo>
                    <a:pt x="1374" y="2643"/>
                  </a:lnTo>
                  <a:lnTo>
                    <a:pt x="618" y="2643"/>
                  </a:lnTo>
                  <a:lnTo>
                    <a:pt x="593" y="2640"/>
                  </a:lnTo>
                  <a:lnTo>
                    <a:pt x="569" y="2631"/>
                  </a:lnTo>
                  <a:lnTo>
                    <a:pt x="548" y="2619"/>
                  </a:lnTo>
                  <a:lnTo>
                    <a:pt x="530" y="2601"/>
                  </a:lnTo>
                  <a:lnTo>
                    <a:pt x="518" y="2580"/>
                  </a:lnTo>
                  <a:lnTo>
                    <a:pt x="509" y="2556"/>
                  </a:lnTo>
                  <a:lnTo>
                    <a:pt x="506" y="2531"/>
                  </a:lnTo>
                  <a:lnTo>
                    <a:pt x="506" y="2362"/>
                  </a:lnTo>
                  <a:lnTo>
                    <a:pt x="112" y="2362"/>
                  </a:lnTo>
                  <a:lnTo>
                    <a:pt x="87" y="2359"/>
                  </a:lnTo>
                  <a:lnTo>
                    <a:pt x="63" y="2350"/>
                  </a:lnTo>
                  <a:lnTo>
                    <a:pt x="42" y="2338"/>
                  </a:lnTo>
                  <a:lnTo>
                    <a:pt x="24" y="2320"/>
                  </a:lnTo>
                  <a:lnTo>
                    <a:pt x="12" y="2299"/>
                  </a:lnTo>
                  <a:lnTo>
                    <a:pt x="3" y="2275"/>
                  </a:lnTo>
                  <a:lnTo>
                    <a:pt x="0" y="2249"/>
                  </a:lnTo>
                  <a:lnTo>
                    <a:pt x="0" y="394"/>
                  </a:lnTo>
                  <a:lnTo>
                    <a:pt x="3" y="369"/>
                  </a:lnTo>
                  <a:lnTo>
                    <a:pt x="12" y="344"/>
                  </a:lnTo>
                  <a:lnTo>
                    <a:pt x="24" y="323"/>
                  </a:lnTo>
                  <a:lnTo>
                    <a:pt x="42" y="306"/>
                  </a:lnTo>
                  <a:lnTo>
                    <a:pt x="63" y="293"/>
                  </a:lnTo>
                  <a:lnTo>
                    <a:pt x="87" y="284"/>
                  </a:lnTo>
                  <a:lnTo>
                    <a:pt x="112" y="282"/>
                  </a:lnTo>
                  <a:lnTo>
                    <a:pt x="506" y="282"/>
                  </a:lnTo>
                  <a:lnTo>
                    <a:pt x="506" y="113"/>
                  </a:lnTo>
                  <a:lnTo>
                    <a:pt x="509" y="87"/>
                  </a:lnTo>
                  <a:lnTo>
                    <a:pt x="518" y="63"/>
                  </a:lnTo>
                  <a:lnTo>
                    <a:pt x="530" y="42"/>
                  </a:lnTo>
                  <a:lnTo>
                    <a:pt x="548" y="25"/>
                  </a:lnTo>
                  <a:lnTo>
                    <a:pt x="569" y="12"/>
                  </a:lnTo>
                  <a:lnTo>
                    <a:pt x="593" y="3"/>
                  </a:lnTo>
                  <a:lnTo>
                    <a:pt x="618" y="0"/>
                  </a:lnTo>
                  <a:close/>
                </a:path>
              </a:pathLst>
            </a:custGeom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14" name="Freeform 49">
              <a:extLst>
                <a:ext uri="{FF2B5EF4-FFF2-40B4-BE49-F238E27FC236}">
                  <a16:creationId xmlns:a16="http://schemas.microsoft.com/office/drawing/2014/main" id="{8EFA7D9B-BAF6-4E3D-B540-4F4F7BD64153}"/>
                </a:ext>
              </a:extLst>
            </p:cNvPr>
            <p:cNvSpPr>
              <a:spLocks/>
            </p:cNvSpPr>
            <p:nvPr/>
          </p:nvSpPr>
          <p:spPr bwMode="auto">
            <a:xfrm>
              <a:off x="9982200" y="2841626"/>
              <a:ext cx="28575" cy="66675"/>
            </a:xfrm>
            <a:custGeom>
              <a:avLst/>
              <a:gdLst>
                <a:gd name="T0" fmla="*/ 0 w 126"/>
                <a:gd name="T1" fmla="*/ 0 h 296"/>
                <a:gd name="T2" fmla="*/ 126 w 126"/>
                <a:gd name="T3" fmla="*/ 0 h 296"/>
                <a:gd name="T4" fmla="*/ 126 w 126"/>
                <a:gd name="T5" fmla="*/ 296 h 296"/>
                <a:gd name="T6" fmla="*/ 16 w 126"/>
                <a:gd name="T7" fmla="*/ 186 h 296"/>
                <a:gd name="T8" fmla="*/ 16 w 126"/>
                <a:gd name="T9" fmla="*/ 76 h 296"/>
                <a:gd name="T10" fmla="*/ 14 w 126"/>
                <a:gd name="T11" fmla="*/ 50 h 296"/>
                <a:gd name="T12" fmla="*/ 9 w 126"/>
                <a:gd name="T13" fmla="*/ 24 h 296"/>
                <a:gd name="T14" fmla="*/ 0 w 126"/>
                <a:gd name="T15" fmla="*/ 0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6" h="296">
                  <a:moveTo>
                    <a:pt x="0" y="0"/>
                  </a:moveTo>
                  <a:lnTo>
                    <a:pt x="126" y="0"/>
                  </a:lnTo>
                  <a:lnTo>
                    <a:pt x="126" y="296"/>
                  </a:lnTo>
                  <a:lnTo>
                    <a:pt x="16" y="186"/>
                  </a:lnTo>
                  <a:lnTo>
                    <a:pt x="16" y="76"/>
                  </a:lnTo>
                  <a:lnTo>
                    <a:pt x="14" y="50"/>
                  </a:lnTo>
                  <a:lnTo>
                    <a:pt x="9" y="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15" name="Freeform 50">
              <a:extLst>
                <a:ext uri="{FF2B5EF4-FFF2-40B4-BE49-F238E27FC236}">
                  <a16:creationId xmlns:a16="http://schemas.microsoft.com/office/drawing/2014/main" id="{446B4D62-E7DF-44BB-A10C-5A74192A4C0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474200" y="2459038"/>
              <a:ext cx="536575" cy="549275"/>
            </a:xfrm>
            <a:custGeom>
              <a:avLst/>
              <a:gdLst>
                <a:gd name="T0" fmla="*/ 1069 w 2362"/>
                <a:gd name="T1" fmla="*/ 2027 h 2418"/>
                <a:gd name="T2" fmla="*/ 1127 w 2362"/>
                <a:gd name="T3" fmla="*/ 2136 h 2418"/>
                <a:gd name="T4" fmla="*/ 1237 w 2362"/>
                <a:gd name="T5" fmla="*/ 2078 h 2418"/>
                <a:gd name="T6" fmla="*/ 1179 w 2362"/>
                <a:gd name="T7" fmla="*/ 1968 h 2418"/>
                <a:gd name="T8" fmla="*/ 734 w 2362"/>
                <a:gd name="T9" fmla="*/ 2008 h 2418"/>
                <a:gd name="T10" fmla="*/ 772 w 2362"/>
                <a:gd name="T11" fmla="*/ 2134 h 2418"/>
                <a:gd name="T12" fmla="*/ 897 w 2362"/>
                <a:gd name="T13" fmla="*/ 2096 h 2418"/>
                <a:gd name="T14" fmla="*/ 860 w 2362"/>
                <a:gd name="T15" fmla="*/ 1971 h 2418"/>
                <a:gd name="T16" fmla="*/ 343 w 2362"/>
                <a:gd name="T17" fmla="*/ 1935 h 2418"/>
                <a:gd name="T18" fmla="*/ 284 w 2362"/>
                <a:gd name="T19" fmla="*/ 2080 h 2418"/>
                <a:gd name="T20" fmla="*/ 394 w 2362"/>
                <a:gd name="T21" fmla="*/ 2190 h 2418"/>
                <a:gd name="T22" fmla="*/ 539 w 2362"/>
                <a:gd name="T23" fmla="*/ 2131 h 2418"/>
                <a:gd name="T24" fmla="*/ 539 w 2362"/>
                <a:gd name="T25" fmla="*/ 1973 h 2418"/>
                <a:gd name="T26" fmla="*/ 0 w 2362"/>
                <a:gd name="T27" fmla="*/ 1687 h 2418"/>
                <a:gd name="T28" fmla="*/ 1597 w 2362"/>
                <a:gd name="T29" fmla="*/ 2031 h 2418"/>
                <a:gd name="T30" fmla="*/ 1361 w 2362"/>
                <a:gd name="T31" fmla="*/ 2099 h 2418"/>
                <a:gd name="T32" fmla="*/ 1174 w 2362"/>
                <a:gd name="T33" fmla="*/ 2302 h 2418"/>
                <a:gd name="T34" fmla="*/ 877 w 2362"/>
                <a:gd name="T35" fmla="*/ 2299 h 2418"/>
                <a:gd name="T36" fmla="*/ 0 w 2362"/>
                <a:gd name="T37" fmla="*/ 2418 h 2418"/>
                <a:gd name="T38" fmla="*/ 1634 w 2362"/>
                <a:gd name="T39" fmla="*/ 1163 h 2418"/>
                <a:gd name="T40" fmla="*/ 1669 w 2362"/>
                <a:gd name="T41" fmla="*/ 1290 h 2418"/>
                <a:gd name="T42" fmla="*/ 2078 w 2362"/>
                <a:gd name="T43" fmla="*/ 1255 h 2418"/>
                <a:gd name="T44" fmla="*/ 2042 w 2362"/>
                <a:gd name="T45" fmla="*/ 1127 h 2418"/>
                <a:gd name="T46" fmla="*/ 1081 w 2362"/>
                <a:gd name="T47" fmla="*/ 1148 h 2418"/>
                <a:gd name="T48" fmla="*/ 1093 w 2362"/>
                <a:gd name="T49" fmla="*/ 1281 h 2418"/>
                <a:gd name="T50" fmla="*/ 1226 w 2362"/>
                <a:gd name="T51" fmla="*/ 1269 h 2418"/>
                <a:gd name="T52" fmla="*/ 1214 w 2362"/>
                <a:gd name="T53" fmla="*/ 1136 h 2418"/>
                <a:gd name="T54" fmla="*/ 755 w 2362"/>
                <a:gd name="T55" fmla="*/ 1136 h 2418"/>
                <a:gd name="T56" fmla="*/ 743 w 2362"/>
                <a:gd name="T57" fmla="*/ 1269 h 2418"/>
                <a:gd name="T58" fmla="*/ 876 w 2362"/>
                <a:gd name="T59" fmla="*/ 1281 h 2418"/>
                <a:gd name="T60" fmla="*/ 888 w 2362"/>
                <a:gd name="T61" fmla="*/ 1148 h 2418"/>
                <a:gd name="T62" fmla="*/ 394 w 2362"/>
                <a:gd name="T63" fmla="*/ 1071 h 2418"/>
                <a:gd name="T64" fmla="*/ 284 w 2362"/>
                <a:gd name="T65" fmla="*/ 1180 h 2418"/>
                <a:gd name="T66" fmla="*/ 343 w 2362"/>
                <a:gd name="T67" fmla="*/ 1326 h 2418"/>
                <a:gd name="T68" fmla="*/ 501 w 2362"/>
                <a:gd name="T69" fmla="*/ 1326 h 2418"/>
                <a:gd name="T70" fmla="*/ 560 w 2362"/>
                <a:gd name="T71" fmla="*/ 1180 h 2418"/>
                <a:gd name="T72" fmla="*/ 450 w 2362"/>
                <a:gd name="T73" fmla="*/ 1071 h 2418"/>
                <a:gd name="T74" fmla="*/ 0 w 2362"/>
                <a:gd name="T75" fmla="*/ 843 h 2418"/>
                <a:gd name="T76" fmla="*/ 1631 w 2362"/>
                <a:gd name="T77" fmla="*/ 337 h 2418"/>
                <a:gd name="T78" fmla="*/ 1687 w 2362"/>
                <a:gd name="T79" fmla="*/ 450 h 2418"/>
                <a:gd name="T80" fmla="*/ 2081 w 2362"/>
                <a:gd name="T81" fmla="*/ 393 h 2418"/>
                <a:gd name="T82" fmla="*/ 2025 w 2362"/>
                <a:gd name="T83" fmla="*/ 281 h 2418"/>
                <a:gd name="T84" fmla="*/ 1072 w 2362"/>
                <a:gd name="T85" fmla="*/ 321 h 2418"/>
                <a:gd name="T86" fmla="*/ 1109 w 2362"/>
                <a:gd name="T87" fmla="*/ 447 h 2418"/>
                <a:gd name="T88" fmla="*/ 1235 w 2362"/>
                <a:gd name="T89" fmla="*/ 410 h 2418"/>
                <a:gd name="T90" fmla="*/ 1197 w 2362"/>
                <a:gd name="T91" fmla="*/ 284 h 2418"/>
                <a:gd name="T92" fmla="*/ 743 w 2362"/>
                <a:gd name="T93" fmla="*/ 305 h 2418"/>
                <a:gd name="T94" fmla="*/ 755 w 2362"/>
                <a:gd name="T95" fmla="*/ 438 h 2418"/>
                <a:gd name="T96" fmla="*/ 888 w 2362"/>
                <a:gd name="T97" fmla="*/ 426 h 2418"/>
                <a:gd name="T98" fmla="*/ 876 w 2362"/>
                <a:gd name="T99" fmla="*/ 293 h 2418"/>
                <a:gd name="T100" fmla="*/ 368 w 2362"/>
                <a:gd name="T101" fmla="*/ 236 h 2418"/>
                <a:gd name="T102" fmla="*/ 282 w 2362"/>
                <a:gd name="T103" fmla="*/ 366 h 2418"/>
                <a:gd name="T104" fmla="*/ 368 w 2362"/>
                <a:gd name="T105" fmla="*/ 494 h 2418"/>
                <a:gd name="T106" fmla="*/ 522 w 2362"/>
                <a:gd name="T107" fmla="*/ 465 h 2418"/>
                <a:gd name="T108" fmla="*/ 551 w 2362"/>
                <a:gd name="T109" fmla="*/ 311 h 2418"/>
                <a:gd name="T110" fmla="*/ 423 w 2362"/>
                <a:gd name="T111" fmla="*/ 225 h 24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362" h="2418">
                  <a:moveTo>
                    <a:pt x="1127" y="1968"/>
                  </a:moveTo>
                  <a:lnTo>
                    <a:pt x="1109" y="1971"/>
                  </a:lnTo>
                  <a:lnTo>
                    <a:pt x="1093" y="1980"/>
                  </a:lnTo>
                  <a:lnTo>
                    <a:pt x="1081" y="1992"/>
                  </a:lnTo>
                  <a:lnTo>
                    <a:pt x="1072" y="2008"/>
                  </a:lnTo>
                  <a:lnTo>
                    <a:pt x="1069" y="2027"/>
                  </a:lnTo>
                  <a:lnTo>
                    <a:pt x="1069" y="2078"/>
                  </a:lnTo>
                  <a:lnTo>
                    <a:pt x="1072" y="2096"/>
                  </a:lnTo>
                  <a:lnTo>
                    <a:pt x="1081" y="2113"/>
                  </a:lnTo>
                  <a:lnTo>
                    <a:pt x="1093" y="2125"/>
                  </a:lnTo>
                  <a:lnTo>
                    <a:pt x="1109" y="2134"/>
                  </a:lnTo>
                  <a:lnTo>
                    <a:pt x="1127" y="2136"/>
                  </a:lnTo>
                  <a:lnTo>
                    <a:pt x="1179" y="2136"/>
                  </a:lnTo>
                  <a:lnTo>
                    <a:pt x="1197" y="2134"/>
                  </a:lnTo>
                  <a:lnTo>
                    <a:pt x="1214" y="2125"/>
                  </a:lnTo>
                  <a:lnTo>
                    <a:pt x="1226" y="2113"/>
                  </a:lnTo>
                  <a:lnTo>
                    <a:pt x="1235" y="2096"/>
                  </a:lnTo>
                  <a:lnTo>
                    <a:pt x="1237" y="2078"/>
                  </a:lnTo>
                  <a:lnTo>
                    <a:pt x="1237" y="2027"/>
                  </a:lnTo>
                  <a:lnTo>
                    <a:pt x="1235" y="2008"/>
                  </a:lnTo>
                  <a:lnTo>
                    <a:pt x="1226" y="1992"/>
                  </a:lnTo>
                  <a:lnTo>
                    <a:pt x="1214" y="1980"/>
                  </a:lnTo>
                  <a:lnTo>
                    <a:pt x="1197" y="1971"/>
                  </a:lnTo>
                  <a:lnTo>
                    <a:pt x="1179" y="1968"/>
                  </a:lnTo>
                  <a:lnTo>
                    <a:pt x="1127" y="1968"/>
                  </a:lnTo>
                  <a:close/>
                  <a:moveTo>
                    <a:pt x="790" y="1968"/>
                  </a:moveTo>
                  <a:lnTo>
                    <a:pt x="772" y="1971"/>
                  </a:lnTo>
                  <a:lnTo>
                    <a:pt x="755" y="1980"/>
                  </a:lnTo>
                  <a:lnTo>
                    <a:pt x="743" y="1992"/>
                  </a:lnTo>
                  <a:lnTo>
                    <a:pt x="734" y="2008"/>
                  </a:lnTo>
                  <a:lnTo>
                    <a:pt x="731" y="2027"/>
                  </a:lnTo>
                  <a:lnTo>
                    <a:pt x="731" y="2078"/>
                  </a:lnTo>
                  <a:lnTo>
                    <a:pt x="734" y="2096"/>
                  </a:lnTo>
                  <a:lnTo>
                    <a:pt x="743" y="2113"/>
                  </a:lnTo>
                  <a:lnTo>
                    <a:pt x="755" y="2125"/>
                  </a:lnTo>
                  <a:lnTo>
                    <a:pt x="772" y="2134"/>
                  </a:lnTo>
                  <a:lnTo>
                    <a:pt x="790" y="2136"/>
                  </a:lnTo>
                  <a:lnTo>
                    <a:pt x="841" y="2136"/>
                  </a:lnTo>
                  <a:lnTo>
                    <a:pt x="860" y="2134"/>
                  </a:lnTo>
                  <a:lnTo>
                    <a:pt x="876" y="2125"/>
                  </a:lnTo>
                  <a:lnTo>
                    <a:pt x="888" y="2113"/>
                  </a:lnTo>
                  <a:lnTo>
                    <a:pt x="897" y="2096"/>
                  </a:lnTo>
                  <a:lnTo>
                    <a:pt x="900" y="2078"/>
                  </a:lnTo>
                  <a:lnTo>
                    <a:pt x="900" y="2027"/>
                  </a:lnTo>
                  <a:lnTo>
                    <a:pt x="897" y="2008"/>
                  </a:lnTo>
                  <a:lnTo>
                    <a:pt x="888" y="1992"/>
                  </a:lnTo>
                  <a:lnTo>
                    <a:pt x="876" y="1980"/>
                  </a:lnTo>
                  <a:lnTo>
                    <a:pt x="860" y="1971"/>
                  </a:lnTo>
                  <a:lnTo>
                    <a:pt x="841" y="1968"/>
                  </a:lnTo>
                  <a:lnTo>
                    <a:pt x="790" y="1968"/>
                  </a:lnTo>
                  <a:close/>
                  <a:moveTo>
                    <a:pt x="423" y="1912"/>
                  </a:moveTo>
                  <a:lnTo>
                    <a:pt x="394" y="1914"/>
                  </a:lnTo>
                  <a:lnTo>
                    <a:pt x="368" y="1923"/>
                  </a:lnTo>
                  <a:lnTo>
                    <a:pt x="343" y="1935"/>
                  </a:lnTo>
                  <a:lnTo>
                    <a:pt x="323" y="1953"/>
                  </a:lnTo>
                  <a:lnTo>
                    <a:pt x="305" y="1973"/>
                  </a:lnTo>
                  <a:lnTo>
                    <a:pt x="293" y="1998"/>
                  </a:lnTo>
                  <a:lnTo>
                    <a:pt x="284" y="2024"/>
                  </a:lnTo>
                  <a:lnTo>
                    <a:pt x="282" y="2053"/>
                  </a:lnTo>
                  <a:lnTo>
                    <a:pt x="284" y="2080"/>
                  </a:lnTo>
                  <a:lnTo>
                    <a:pt x="293" y="2106"/>
                  </a:lnTo>
                  <a:lnTo>
                    <a:pt x="305" y="2131"/>
                  </a:lnTo>
                  <a:lnTo>
                    <a:pt x="323" y="2152"/>
                  </a:lnTo>
                  <a:lnTo>
                    <a:pt x="343" y="2169"/>
                  </a:lnTo>
                  <a:lnTo>
                    <a:pt x="368" y="2181"/>
                  </a:lnTo>
                  <a:lnTo>
                    <a:pt x="394" y="2190"/>
                  </a:lnTo>
                  <a:lnTo>
                    <a:pt x="423" y="2193"/>
                  </a:lnTo>
                  <a:lnTo>
                    <a:pt x="450" y="2190"/>
                  </a:lnTo>
                  <a:lnTo>
                    <a:pt x="476" y="2181"/>
                  </a:lnTo>
                  <a:lnTo>
                    <a:pt x="501" y="2169"/>
                  </a:lnTo>
                  <a:lnTo>
                    <a:pt x="522" y="2152"/>
                  </a:lnTo>
                  <a:lnTo>
                    <a:pt x="539" y="2131"/>
                  </a:lnTo>
                  <a:lnTo>
                    <a:pt x="551" y="2106"/>
                  </a:lnTo>
                  <a:lnTo>
                    <a:pt x="560" y="2080"/>
                  </a:lnTo>
                  <a:lnTo>
                    <a:pt x="563" y="2053"/>
                  </a:lnTo>
                  <a:lnTo>
                    <a:pt x="560" y="2024"/>
                  </a:lnTo>
                  <a:lnTo>
                    <a:pt x="551" y="1998"/>
                  </a:lnTo>
                  <a:lnTo>
                    <a:pt x="539" y="1973"/>
                  </a:lnTo>
                  <a:lnTo>
                    <a:pt x="522" y="1953"/>
                  </a:lnTo>
                  <a:lnTo>
                    <a:pt x="501" y="1935"/>
                  </a:lnTo>
                  <a:lnTo>
                    <a:pt x="476" y="1923"/>
                  </a:lnTo>
                  <a:lnTo>
                    <a:pt x="450" y="1914"/>
                  </a:lnTo>
                  <a:lnTo>
                    <a:pt x="423" y="1912"/>
                  </a:lnTo>
                  <a:close/>
                  <a:moveTo>
                    <a:pt x="0" y="1687"/>
                  </a:moveTo>
                  <a:lnTo>
                    <a:pt x="1739" y="1687"/>
                  </a:lnTo>
                  <a:lnTo>
                    <a:pt x="1730" y="1711"/>
                  </a:lnTo>
                  <a:lnTo>
                    <a:pt x="1724" y="1737"/>
                  </a:lnTo>
                  <a:lnTo>
                    <a:pt x="1723" y="1763"/>
                  </a:lnTo>
                  <a:lnTo>
                    <a:pt x="1723" y="1892"/>
                  </a:lnTo>
                  <a:lnTo>
                    <a:pt x="1597" y="2031"/>
                  </a:lnTo>
                  <a:lnTo>
                    <a:pt x="1504" y="2031"/>
                  </a:lnTo>
                  <a:lnTo>
                    <a:pt x="1470" y="2035"/>
                  </a:lnTo>
                  <a:lnTo>
                    <a:pt x="1439" y="2044"/>
                  </a:lnTo>
                  <a:lnTo>
                    <a:pt x="1409" y="2058"/>
                  </a:lnTo>
                  <a:lnTo>
                    <a:pt x="1383" y="2077"/>
                  </a:lnTo>
                  <a:lnTo>
                    <a:pt x="1361" y="2099"/>
                  </a:lnTo>
                  <a:lnTo>
                    <a:pt x="1342" y="2125"/>
                  </a:lnTo>
                  <a:lnTo>
                    <a:pt x="1328" y="2155"/>
                  </a:lnTo>
                  <a:lnTo>
                    <a:pt x="1318" y="2187"/>
                  </a:lnTo>
                  <a:lnTo>
                    <a:pt x="1315" y="2220"/>
                  </a:lnTo>
                  <a:lnTo>
                    <a:pt x="1315" y="2238"/>
                  </a:lnTo>
                  <a:lnTo>
                    <a:pt x="1174" y="2302"/>
                  </a:lnTo>
                  <a:lnTo>
                    <a:pt x="1149" y="2293"/>
                  </a:lnTo>
                  <a:lnTo>
                    <a:pt x="1124" y="2288"/>
                  </a:lnTo>
                  <a:lnTo>
                    <a:pt x="1098" y="2286"/>
                  </a:lnTo>
                  <a:lnTo>
                    <a:pt x="945" y="2286"/>
                  </a:lnTo>
                  <a:lnTo>
                    <a:pt x="910" y="2289"/>
                  </a:lnTo>
                  <a:lnTo>
                    <a:pt x="877" y="2299"/>
                  </a:lnTo>
                  <a:lnTo>
                    <a:pt x="847" y="2313"/>
                  </a:lnTo>
                  <a:lnTo>
                    <a:pt x="821" y="2334"/>
                  </a:lnTo>
                  <a:lnTo>
                    <a:pt x="798" y="2358"/>
                  </a:lnTo>
                  <a:lnTo>
                    <a:pt x="780" y="2386"/>
                  </a:lnTo>
                  <a:lnTo>
                    <a:pt x="766" y="2418"/>
                  </a:lnTo>
                  <a:lnTo>
                    <a:pt x="0" y="2418"/>
                  </a:lnTo>
                  <a:lnTo>
                    <a:pt x="0" y="1687"/>
                  </a:lnTo>
                  <a:close/>
                  <a:moveTo>
                    <a:pt x="1687" y="1124"/>
                  </a:moveTo>
                  <a:lnTo>
                    <a:pt x="1669" y="1127"/>
                  </a:lnTo>
                  <a:lnTo>
                    <a:pt x="1654" y="1136"/>
                  </a:lnTo>
                  <a:lnTo>
                    <a:pt x="1642" y="1147"/>
                  </a:lnTo>
                  <a:lnTo>
                    <a:pt x="1634" y="1163"/>
                  </a:lnTo>
                  <a:lnTo>
                    <a:pt x="1631" y="1181"/>
                  </a:lnTo>
                  <a:lnTo>
                    <a:pt x="1631" y="1237"/>
                  </a:lnTo>
                  <a:lnTo>
                    <a:pt x="1634" y="1255"/>
                  </a:lnTo>
                  <a:lnTo>
                    <a:pt x="1642" y="1270"/>
                  </a:lnTo>
                  <a:lnTo>
                    <a:pt x="1654" y="1282"/>
                  </a:lnTo>
                  <a:lnTo>
                    <a:pt x="1669" y="1290"/>
                  </a:lnTo>
                  <a:lnTo>
                    <a:pt x="1687" y="1293"/>
                  </a:lnTo>
                  <a:lnTo>
                    <a:pt x="2025" y="1293"/>
                  </a:lnTo>
                  <a:lnTo>
                    <a:pt x="2042" y="1290"/>
                  </a:lnTo>
                  <a:lnTo>
                    <a:pt x="2058" y="1282"/>
                  </a:lnTo>
                  <a:lnTo>
                    <a:pt x="2070" y="1270"/>
                  </a:lnTo>
                  <a:lnTo>
                    <a:pt x="2078" y="1255"/>
                  </a:lnTo>
                  <a:lnTo>
                    <a:pt x="2081" y="1237"/>
                  </a:lnTo>
                  <a:lnTo>
                    <a:pt x="2081" y="1181"/>
                  </a:lnTo>
                  <a:lnTo>
                    <a:pt x="2078" y="1163"/>
                  </a:lnTo>
                  <a:lnTo>
                    <a:pt x="2070" y="1147"/>
                  </a:lnTo>
                  <a:lnTo>
                    <a:pt x="2058" y="1136"/>
                  </a:lnTo>
                  <a:lnTo>
                    <a:pt x="2042" y="1127"/>
                  </a:lnTo>
                  <a:lnTo>
                    <a:pt x="2025" y="1124"/>
                  </a:lnTo>
                  <a:lnTo>
                    <a:pt x="1687" y="1124"/>
                  </a:lnTo>
                  <a:close/>
                  <a:moveTo>
                    <a:pt x="1127" y="1124"/>
                  </a:moveTo>
                  <a:lnTo>
                    <a:pt x="1109" y="1127"/>
                  </a:lnTo>
                  <a:lnTo>
                    <a:pt x="1093" y="1136"/>
                  </a:lnTo>
                  <a:lnTo>
                    <a:pt x="1081" y="1148"/>
                  </a:lnTo>
                  <a:lnTo>
                    <a:pt x="1072" y="1165"/>
                  </a:lnTo>
                  <a:lnTo>
                    <a:pt x="1069" y="1183"/>
                  </a:lnTo>
                  <a:lnTo>
                    <a:pt x="1069" y="1234"/>
                  </a:lnTo>
                  <a:lnTo>
                    <a:pt x="1072" y="1253"/>
                  </a:lnTo>
                  <a:lnTo>
                    <a:pt x="1081" y="1269"/>
                  </a:lnTo>
                  <a:lnTo>
                    <a:pt x="1093" y="1281"/>
                  </a:lnTo>
                  <a:lnTo>
                    <a:pt x="1109" y="1290"/>
                  </a:lnTo>
                  <a:lnTo>
                    <a:pt x="1127" y="1293"/>
                  </a:lnTo>
                  <a:lnTo>
                    <a:pt x="1179" y="1293"/>
                  </a:lnTo>
                  <a:lnTo>
                    <a:pt x="1197" y="1290"/>
                  </a:lnTo>
                  <a:lnTo>
                    <a:pt x="1214" y="1281"/>
                  </a:lnTo>
                  <a:lnTo>
                    <a:pt x="1226" y="1269"/>
                  </a:lnTo>
                  <a:lnTo>
                    <a:pt x="1235" y="1253"/>
                  </a:lnTo>
                  <a:lnTo>
                    <a:pt x="1237" y="1234"/>
                  </a:lnTo>
                  <a:lnTo>
                    <a:pt x="1237" y="1183"/>
                  </a:lnTo>
                  <a:lnTo>
                    <a:pt x="1235" y="1165"/>
                  </a:lnTo>
                  <a:lnTo>
                    <a:pt x="1226" y="1148"/>
                  </a:lnTo>
                  <a:lnTo>
                    <a:pt x="1214" y="1136"/>
                  </a:lnTo>
                  <a:lnTo>
                    <a:pt x="1197" y="1127"/>
                  </a:lnTo>
                  <a:lnTo>
                    <a:pt x="1179" y="1124"/>
                  </a:lnTo>
                  <a:lnTo>
                    <a:pt x="1127" y="1124"/>
                  </a:lnTo>
                  <a:close/>
                  <a:moveTo>
                    <a:pt x="790" y="1124"/>
                  </a:moveTo>
                  <a:lnTo>
                    <a:pt x="772" y="1127"/>
                  </a:lnTo>
                  <a:lnTo>
                    <a:pt x="755" y="1136"/>
                  </a:lnTo>
                  <a:lnTo>
                    <a:pt x="743" y="1148"/>
                  </a:lnTo>
                  <a:lnTo>
                    <a:pt x="734" y="1165"/>
                  </a:lnTo>
                  <a:lnTo>
                    <a:pt x="731" y="1183"/>
                  </a:lnTo>
                  <a:lnTo>
                    <a:pt x="731" y="1234"/>
                  </a:lnTo>
                  <a:lnTo>
                    <a:pt x="734" y="1253"/>
                  </a:lnTo>
                  <a:lnTo>
                    <a:pt x="743" y="1269"/>
                  </a:lnTo>
                  <a:lnTo>
                    <a:pt x="755" y="1281"/>
                  </a:lnTo>
                  <a:lnTo>
                    <a:pt x="772" y="1290"/>
                  </a:lnTo>
                  <a:lnTo>
                    <a:pt x="790" y="1293"/>
                  </a:lnTo>
                  <a:lnTo>
                    <a:pt x="841" y="1293"/>
                  </a:lnTo>
                  <a:lnTo>
                    <a:pt x="860" y="1290"/>
                  </a:lnTo>
                  <a:lnTo>
                    <a:pt x="876" y="1281"/>
                  </a:lnTo>
                  <a:lnTo>
                    <a:pt x="888" y="1269"/>
                  </a:lnTo>
                  <a:lnTo>
                    <a:pt x="897" y="1253"/>
                  </a:lnTo>
                  <a:lnTo>
                    <a:pt x="900" y="1234"/>
                  </a:lnTo>
                  <a:lnTo>
                    <a:pt x="900" y="1183"/>
                  </a:lnTo>
                  <a:lnTo>
                    <a:pt x="897" y="1165"/>
                  </a:lnTo>
                  <a:lnTo>
                    <a:pt x="888" y="1148"/>
                  </a:lnTo>
                  <a:lnTo>
                    <a:pt x="876" y="1136"/>
                  </a:lnTo>
                  <a:lnTo>
                    <a:pt x="860" y="1127"/>
                  </a:lnTo>
                  <a:lnTo>
                    <a:pt x="841" y="1124"/>
                  </a:lnTo>
                  <a:lnTo>
                    <a:pt x="790" y="1124"/>
                  </a:lnTo>
                  <a:close/>
                  <a:moveTo>
                    <a:pt x="423" y="1068"/>
                  </a:moveTo>
                  <a:lnTo>
                    <a:pt x="394" y="1071"/>
                  </a:lnTo>
                  <a:lnTo>
                    <a:pt x="368" y="1080"/>
                  </a:lnTo>
                  <a:lnTo>
                    <a:pt x="343" y="1092"/>
                  </a:lnTo>
                  <a:lnTo>
                    <a:pt x="323" y="1109"/>
                  </a:lnTo>
                  <a:lnTo>
                    <a:pt x="305" y="1130"/>
                  </a:lnTo>
                  <a:lnTo>
                    <a:pt x="293" y="1154"/>
                  </a:lnTo>
                  <a:lnTo>
                    <a:pt x="284" y="1180"/>
                  </a:lnTo>
                  <a:lnTo>
                    <a:pt x="282" y="1208"/>
                  </a:lnTo>
                  <a:lnTo>
                    <a:pt x="284" y="1237"/>
                  </a:lnTo>
                  <a:lnTo>
                    <a:pt x="293" y="1263"/>
                  </a:lnTo>
                  <a:lnTo>
                    <a:pt x="305" y="1288"/>
                  </a:lnTo>
                  <a:lnTo>
                    <a:pt x="323" y="1308"/>
                  </a:lnTo>
                  <a:lnTo>
                    <a:pt x="343" y="1326"/>
                  </a:lnTo>
                  <a:lnTo>
                    <a:pt x="368" y="1338"/>
                  </a:lnTo>
                  <a:lnTo>
                    <a:pt x="394" y="1347"/>
                  </a:lnTo>
                  <a:lnTo>
                    <a:pt x="423" y="1349"/>
                  </a:lnTo>
                  <a:lnTo>
                    <a:pt x="450" y="1347"/>
                  </a:lnTo>
                  <a:lnTo>
                    <a:pt x="476" y="1338"/>
                  </a:lnTo>
                  <a:lnTo>
                    <a:pt x="501" y="1326"/>
                  </a:lnTo>
                  <a:lnTo>
                    <a:pt x="522" y="1308"/>
                  </a:lnTo>
                  <a:lnTo>
                    <a:pt x="539" y="1288"/>
                  </a:lnTo>
                  <a:lnTo>
                    <a:pt x="551" y="1263"/>
                  </a:lnTo>
                  <a:lnTo>
                    <a:pt x="560" y="1237"/>
                  </a:lnTo>
                  <a:lnTo>
                    <a:pt x="563" y="1208"/>
                  </a:lnTo>
                  <a:lnTo>
                    <a:pt x="560" y="1180"/>
                  </a:lnTo>
                  <a:lnTo>
                    <a:pt x="551" y="1154"/>
                  </a:lnTo>
                  <a:lnTo>
                    <a:pt x="539" y="1130"/>
                  </a:lnTo>
                  <a:lnTo>
                    <a:pt x="522" y="1109"/>
                  </a:lnTo>
                  <a:lnTo>
                    <a:pt x="501" y="1092"/>
                  </a:lnTo>
                  <a:lnTo>
                    <a:pt x="476" y="1080"/>
                  </a:lnTo>
                  <a:lnTo>
                    <a:pt x="450" y="1071"/>
                  </a:lnTo>
                  <a:lnTo>
                    <a:pt x="423" y="1068"/>
                  </a:lnTo>
                  <a:close/>
                  <a:moveTo>
                    <a:pt x="0" y="843"/>
                  </a:moveTo>
                  <a:lnTo>
                    <a:pt x="2362" y="843"/>
                  </a:lnTo>
                  <a:lnTo>
                    <a:pt x="2362" y="1574"/>
                  </a:lnTo>
                  <a:lnTo>
                    <a:pt x="0" y="1574"/>
                  </a:lnTo>
                  <a:lnTo>
                    <a:pt x="0" y="843"/>
                  </a:lnTo>
                  <a:close/>
                  <a:moveTo>
                    <a:pt x="1687" y="281"/>
                  </a:moveTo>
                  <a:lnTo>
                    <a:pt x="1669" y="284"/>
                  </a:lnTo>
                  <a:lnTo>
                    <a:pt x="1654" y="292"/>
                  </a:lnTo>
                  <a:lnTo>
                    <a:pt x="1642" y="304"/>
                  </a:lnTo>
                  <a:lnTo>
                    <a:pt x="1634" y="319"/>
                  </a:lnTo>
                  <a:lnTo>
                    <a:pt x="1631" y="337"/>
                  </a:lnTo>
                  <a:lnTo>
                    <a:pt x="1631" y="393"/>
                  </a:lnTo>
                  <a:lnTo>
                    <a:pt x="1634" y="411"/>
                  </a:lnTo>
                  <a:lnTo>
                    <a:pt x="1642" y="427"/>
                  </a:lnTo>
                  <a:lnTo>
                    <a:pt x="1654" y="438"/>
                  </a:lnTo>
                  <a:lnTo>
                    <a:pt x="1669" y="447"/>
                  </a:lnTo>
                  <a:lnTo>
                    <a:pt x="1687" y="450"/>
                  </a:lnTo>
                  <a:lnTo>
                    <a:pt x="2025" y="450"/>
                  </a:lnTo>
                  <a:lnTo>
                    <a:pt x="2042" y="447"/>
                  </a:lnTo>
                  <a:lnTo>
                    <a:pt x="2058" y="438"/>
                  </a:lnTo>
                  <a:lnTo>
                    <a:pt x="2070" y="427"/>
                  </a:lnTo>
                  <a:lnTo>
                    <a:pt x="2078" y="411"/>
                  </a:lnTo>
                  <a:lnTo>
                    <a:pt x="2081" y="393"/>
                  </a:lnTo>
                  <a:lnTo>
                    <a:pt x="2081" y="337"/>
                  </a:lnTo>
                  <a:lnTo>
                    <a:pt x="2078" y="319"/>
                  </a:lnTo>
                  <a:lnTo>
                    <a:pt x="2070" y="304"/>
                  </a:lnTo>
                  <a:lnTo>
                    <a:pt x="2058" y="292"/>
                  </a:lnTo>
                  <a:lnTo>
                    <a:pt x="2042" y="284"/>
                  </a:lnTo>
                  <a:lnTo>
                    <a:pt x="2025" y="281"/>
                  </a:lnTo>
                  <a:lnTo>
                    <a:pt x="1687" y="281"/>
                  </a:lnTo>
                  <a:close/>
                  <a:moveTo>
                    <a:pt x="1127" y="281"/>
                  </a:moveTo>
                  <a:lnTo>
                    <a:pt x="1109" y="284"/>
                  </a:lnTo>
                  <a:lnTo>
                    <a:pt x="1093" y="293"/>
                  </a:lnTo>
                  <a:lnTo>
                    <a:pt x="1081" y="305"/>
                  </a:lnTo>
                  <a:lnTo>
                    <a:pt x="1072" y="321"/>
                  </a:lnTo>
                  <a:lnTo>
                    <a:pt x="1069" y="340"/>
                  </a:lnTo>
                  <a:lnTo>
                    <a:pt x="1069" y="391"/>
                  </a:lnTo>
                  <a:lnTo>
                    <a:pt x="1072" y="410"/>
                  </a:lnTo>
                  <a:lnTo>
                    <a:pt x="1081" y="426"/>
                  </a:lnTo>
                  <a:lnTo>
                    <a:pt x="1093" y="438"/>
                  </a:lnTo>
                  <a:lnTo>
                    <a:pt x="1109" y="447"/>
                  </a:lnTo>
                  <a:lnTo>
                    <a:pt x="1127" y="450"/>
                  </a:lnTo>
                  <a:lnTo>
                    <a:pt x="1179" y="450"/>
                  </a:lnTo>
                  <a:lnTo>
                    <a:pt x="1197" y="447"/>
                  </a:lnTo>
                  <a:lnTo>
                    <a:pt x="1214" y="438"/>
                  </a:lnTo>
                  <a:lnTo>
                    <a:pt x="1226" y="426"/>
                  </a:lnTo>
                  <a:lnTo>
                    <a:pt x="1235" y="410"/>
                  </a:lnTo>
                  <a:lnTo>
                    <a:pt x="1237" y="391"/>
                  </a:lnTo>
                  <a:lnTo>
                    <a:pt x="1237" y="340"/>
                  </a:lnTo>
                  <a:lnTo>
                    <a:pt x="1235" y="321"/>
                  </a:lnTo>
                  <a:lnTo>
                    <a:pt x="1226" y="305"/>
                  </a:lnTo>
                  <a:lnTo>
                    <a:pt x="1214" y="293"/>
                  </a:lnTo>
                  <a:lnTo>
                    <a:pt x="1197" y="284"/>
                  </a:lnTo>
                  <a:lnTo>
                    <a:pt x="1179" y="281"/>
                  </a:lnTo>
                  <a:lnTo>
                    <a:pt x="1127" y="281"/>
                  </a:lnTo>
                  <a:close/>
                  <a:moveTo>
                    <a:pt x="790" y="281"/>
                  </a:moveTo>
                  <a:lnTo>
                    <a:pt x="772" y="284"/>
                  </a:lnTo>
                  <a:lnTo>
                    <a:pt x="755" y="293"/>
                  </a:lnTo>
                  <a:lnTo>
                    <a:pt x="743" y="305"/>
                  </a:lnTo>
                  <a:lnTo>
                    <a:pt x="734" y="321"/>
                  </a:lnTo>
                  <a:lnTo>
                    <a:pt x="731" y="340"/>
                  </a:lnTo>
                  <a:lnTo>
                    <a:pt x="731" y="391"/>
                  </a:lnTo>
                  <a:lnTo>
                    <a:pt x="734" y="410"/>
                  </a:lnTo>
                  <a:lnTo>
                    <a:pt x="743" y="426"/>
                  </a:lnTo>
                  <a:lnTo>
                    <a:pt x="755" y="438"/>
                  </a:lnTo>
                  <a:lnTo>
                    <a:pt x="772" y="447"/>
                  </a:lnTo>
                  <a:lnTo>
                    <a:pt x="790" y="450"/>
                  </a:lnTo>
                  <a:lnTo>
                    <a:pt x="841" y="450"/>
                  </a:lnTo>
                  <a:lnTo>
                    <a:pt x="860" y="447"/>
                  </a:lnTo>
                  <a:lnTo>
                    <a:pt x="876" y="438"/>
                  </a:lnTo>
                  <a:lnTo>
                    <a:pt x="888" y="426"/>
                  </a:lnTo>
                  <a:lnTo>
                    <a:pt x="897" y="410"/>
                  </a:lnTo>
                  <a:lnTo>
                    <a:pt x="900" y="391"/>
                  </a:lnTo>
                  <a:lnTo>
                    <a:pt x="900" y="340"/>
                  </a:lnTo>
                  <a:lnTo>
                    <a:pt x="897" y="321"/>
                  </a:lnTo>
                  <a:lnTo>
                    <a:pt x="888" y="305"/>
                  </a:lnTo>
                  <a:lnTo>
                    <a:pt x="876" y="293"/>
                  </a:lnTo>
                  <a:lnTo>
                    <a:pt x="860" y="284"/>
                  </a:lnTo>
                  <a:lnTo>
                    <a:pt x="841" y="281"/>
                  </a:lnTo>
                  <a:lnTo>
                    <a:pt x="790" y="281"/>
                  </a:lnTo>
                  <a:close/>
                  <a:moveTo>
                    <a:pt x="423" y="225"/>
                  </a:moveTo>
                  <a:lnTo>
                    <a:pt x="394" y="228"/>
                  </a:lnTo>
                  <a:lnTo>
                    <a:pt x="368" y="236"/>
                  </a:lnTo>
                  <a:lnTo>
                    <a:pt x="343" y="249"/>
                  </a:lnTo>
                  <a:lnTo>
                    <a:pt x="323" y="266"/>
                  </a:lnTo>
                  <a:lnTo>
                    <a:pt x="305" y="286"/>
                  </a:lnTo>
                  <a:lnTo>
                    <a:pt x="293" y="311"/>
                  </a:lnTo>
                  <a:lnTo>
                    <a:pt x="284" y="337"/>
                  </a:lnTo>
                  <a:lnTo>
                    <a:pt x="282" y="366"/>
                  </a:lnTo>
                  <a:lnTo>
                    <a:pt x="284" y="394"/>
                  </a:lnTo>
                  <a:lnTo>
                    <a:pt x="293" y="420"/>
                  </a:lnTo>
                  <a:lnTo>
                    <a:pt x="305" y="444"/>
                  </a:lnTo>
                  <a:lnTo>
                    <a:pt x="323" y="465"/>
                  </a:lnTo>
                  <a:lnTo>
                    <a:pt x="343" y="482"/>
                  </a:lnTo>
                  <a:lnTo>
                    <a:pt x="368" y="494"/>
                  </a:lnTo>
                  <a:lnTo>
                    <a:pt x="394" y="503"/>
                  </a:lnTo>
                  <a:lnTo>
                    <a:pt x="423" y="506"/>
                  </a:lnTo>
                  <a:lnTo>
                    <a:pt x="450" y="503"/>
                  </a:lnTo>
                  <a:lnTo>
                    <a:pt x="476" y="494"/>
                  </a:lnTo>
                  <a:lnTo>
                    <a:pt x="501" y="482"/>
                  </a:lnTo>
                  <a:lnTo>
                    <a:pt x="522" y="465"/>
                  </a:lnTo>
                  <a:lnTo>
                    <a:pt x="539" y="444"/>
                  </a:lnTo>
                  <a:lnTo>
                    <a:pt x="551" y="420"/>
                  </a:lnTo>
                  <a:lnTo>
                    <a:pt x="560" y="394"/>
                  </a:lnTo>
                  <a:lnTo>
                    <a:pt x="563" y="366"/>
                  </a:lnTo>
                  <a:lnTo>
                    <a:pt x="560" y="337"/>
                  </a:lnTo>
                  <a:lnTo>
                    <a:pt x="551" y="311"/>
                  </a:lnTo>
                  <a:lnTo>
                    <a:pt x="539" y="286"/>
                  </a:lnTo>
                  <a:lnTo>
                    <a:pt x="522" y="266"/>
                  </a:lnTo>
                  <a:lnTo>
                    <a:pt x="501" y="249"/>
                  </a:lnTo>
                  <a:lnTo>
                    <a:pt x="476" y="236"/>
                  </a:lnTo>
                  <a:lnTo>
                    <a:pt x="450" y="228"/>
                  </a:lnTo>
                  <a:lnTo>
                    <a:pt x="423" y="225"/>
                  </a:lnTo>
                  <a:close/>
                  <a:moveTo>
                    <a:pt x="0" y="0"/>
                  </a:moveTo>
                  <a:lnTo>
                    <a:pt x="2362" y="0"/>
                  </a:lnTo>
                  <a:lnTo>
                    <a:pt x="2362" y="731"/>
                  </a:lnTo>
                  <a:lnTo>
                    <a:pt x="0" y="7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16" name="Freeform 51">
              <a:extLst>
                <a:ext uri="{FF2B5EF4-FFF2-40B4-BE49-F238E27FC236}">
                  <a16:creationId xmlns:a16="http://schemas.microsoft.com/office/drawing/2014/main" id="{CDD24D45-A051-4642-9FCD-2AC246CC617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359900" y="2522538"/>
              <a:ext cx="727075" cy="608013"/>
            </a:xfrm>
            <a:custGeom>
              <a:avLst/>
              <a:gdLst>
                <a:gd name="T0" fmla="*/ 3112 w 3205"/>
                <a:gd name="T1" fmla="*/ 1978 h 2677"/>
                <a:gd name="T2" fmla="*/ 3180 w 3205"/>
                <a:gd name="T3" fmla="*/ 2032 h 2677"/>
                <a:gd name="T4" fmla="*/ 3205 w 3205"/>
                <a:gd name="T5" fmla="*/ 2118 h 2677"/>
                <a:gd name="T6" fmla="*/ 3180 w 3205"/>
                <a:gd name="T7" fmla="*/ 2203 h 2677"/>
                <a:gd name="T8" fmla="*/ 3112 w 3205"/>
                <a:gd name="T9" fmla="*/ 2259 h 2677"/>
                <a:gd name="T10" fmla="*/ 3022 w 3205"/>
                <a:gd name="T11" fmla="*/ 2267 h 2677"/>
                <a:gd name="T12" fmla="*/ 2945 w 3205"/>
                <a:gd name="T13" fmla="*/ 2226 h 2677"/>
                <a:gd name="T14" fmla="*/ 2903 w 3205"/>
                <a:gd name="T15" fmla="*/ 2149 h 2677"/>
                <a:gd name="T16" fmla="*/ 2912 w 3205"/>
                <a:gd name="T17" fmla="*/ 2058 h 2677"/>
                <a:gd name="T18" fmla="*/ 2967 w 3205"/>
                <a:gd name="T19" fmla="*/ 1991 h 2677"/>
                <a:gd name="T20" fmla="*/ 3053 w 3205"/>
                <a:gd name="T21" fmla="*/ 1965 h 2677"/>
                <a:gd name="T22" fmla="*/ 2590 w 3205"/>
                <a:gd name="T23" fmla="*/ 1408 h 2677"/>
                <a:gd name="T24" fmla="*/ 2636 w 3205"/>
                <a:gd name="T25" fmla="*/ 1443 h 2677"/>
                <a:gd name="T26" fmla="*/ 2646 w 3205"/>
                <a:gd name="T27" fmla="*/ 1634 h 2677"/>
                <a:gd name="T28" fmla="*/ 2886 w 3205"/>
                <a:gd name="T29" fmla="*/ 1927 h 2677"/>
                <a:gd name="T30" fmla="*/ 2573 w 3205"/>
                <a:gd name="T31" fmla="*/ 1710 h 2677"/>
                <a:gd name="T32" fmla="*/ 2237 w 3205"/>
                <a:gd name="T33" fmla="*/ 1923 h 2677"/>
                <a:gd name="T34" fmla="*/ 2239 w 3205"/>
                <a:gd name="T35" fmla="*/ 1981 h 2677"/>
                <a:gd name="T36" fmla="*/ 2800 w 3205"/>
                <a:gd name="T37" fmla="*/ 2092 h 2677"/>
                <a:gd name="T38" fmla="*/ 2801 w 3205"/>
                <a:gd name="T39" fmla="*/ 2142 h 2677"/>
                <a:gd name="T40" fmla="*/ 2236 w 3205"/>
                <a:gd name="T41" fmla="*/ 2113 h 2677"/>
                <a:gd name="T42" fmla="*/ 2201 w 3205"/>
                <a:gd name="T43" fmla="*/ 2158 h 2677"/>
                <a:gd name="T44" fmla="*/ 2010 w 3205"/>
                <a:gd name="T45" fmla="*/ 2169 h 2677"/>
                <a:gd name="T46" fmla="*/ 1960 w 3205"/>
                <a:gd name="T47" fmla="*/ 2149 h 2677"/>
                <a:gd name="T48" fmla="*/ 1680 w 3205"/>
                <a:gd name="T49" fmla="*/ 2262 h 2677"/>
                <a:gd name="T50" fmla="*/ 2262 w 3205"/>
                <a:gd name="T51" fmla="*/ 2394 h 2677"/>
                <a:gd name="T52" fmla="*/ 2316 w 3205"/>
                <a:gd name="T53" fmla="*/ 2372 h 2677"/>
                <a:gd name="T54" fmla="*/ 2501 w 3205"/>
                <a:gd name="T55" fmla="*/ 2380 h 2677"/>
                <a:gd name="T56" fmla="*/ 2829 w 3205"/>
                <a:gd name="T57" fmla="*/ 2235 h 2677"/>
                <a:gd name="T58" fmla="*/ 2545 w 3205"/>
                <a:gd name="T59" fmla="*/ 2490 h 2677"/>
                <a:gd name="T60" fmla="*/ 2534 w 3205"/>
                <a:gd name="T61" fmla="*/ 2639 h 2677"/>
                <a:gd name="T62" fmla="*/ 2489 w 3205"/>
                <a:gd name="T63" fmla="*/ 2675 h 2677"/>
                <a:gd name="T64" fmla="*/ 2295 w 3205"/>
                <a:gd name="T65" fmla="*/ 2675 h 2677"/>
                <a:gd name="T66" fmla="*/ 2250 w 3205"/>
                <a:gd name="T67" fmla="*/ 2639 h 2677"/>
                <a:gd name="T68" fmla="*/ 2239 w 3205"/>
                <a:gd name="T69" fmla="*/ 2532 h 2677"/>
                <a:gd name="T70" fmla="*/ 1657 w 3205"/>
                <a:gd name="T71" fmla="*/ 2400 h 2677"/>
                <a:gd name="T72" fmla="*/ 1604 w 3205"/>
                <a:gd name="T73" fmla="*/ 2422 h 2677"/>
                <a:gd name="T74" fmla="*/ 1412 w 3205"/>
                <a:gd name="T75" fmla="*/ 2413 h 2677"/>
                <a:gd name="T76" fmla="*/ 1377 w 3205"/>
                <a:gd name="T77" fmla="*/ 2366 h 2677"/>
                <a:gd name="T78" fmla="*/ 1377 w 3205"/>
                <a:gd name="T79" fmla="*/ 2174 h 2677"/>
                <a:gd name="T80" fmla="*/ 1412 w 3205"/>
                <a:gd name="T81" fmla="*/ 2128 h 2677"/>
                <a:gd name="T82" fmla="*/ 1604 w 3205"/>
                <a:gd name="T83" fmla="*/ 2118 h 2677"/>
                <a:gd name="T84" fmla="*/ 1654 w 3205"/>
                <a:gd name="T85" fmla="*/ 2137 h 2677"/>
                <a:gd name="T86" fmla="*/ 1934 w 3205"/>
                <a:gd name="T87" fmla="*/ 1939 h 2677"/>
                <a:gd name="T88" fmla="*/ 1956 w 3205"/>
                <a:gd name="T89" fmla="*/ 1886 h 2677"/>
                <a:gd name="T90" fmla="*/ 2010 w 3205"/>
                <a:gd name="T91" fmla="*/ 1863 h 2677"/>
                <a:gd name="T92" fmla="*/ 2341 w 3205"/>
                <a:gd name="T93" fmla="*/ 1643 h 2677"/>
                <a:gd name="T94" fmla="*/ 2344 w 3205"/>
                <a:gd name="T95" fmla="*/ 1462 h 2677"/>
                <a:gd name="T96" fmla="*/ 2379 w 3205"/>
                <a:gd name="T97" fmla="*/ 1417 h 2677"/>
                <a:gd name="T98" fmla="*/ 0 w 3205"/>
                <a:gd name="T99" fmla="*/ 0 h 2677"/>
                <a:gd name="T100" fmla="*/ 113 w 3205"/>
                <a:gd name="T101" fmla="*/ 112 h 2677"/>
                <a:gd name="T102" fmla="*/ 394 w 3205"/>
                <a:gd name="T103" fmla="*/ 1012 h 2677"/>
                <a:gd name="T104" fmla="*/ 394 w 3205"/>
                <a:gd name="T105" fmla="*/ 1743 h 2677"/>
                <a:gd name="T106" fmla="*/ 0 w 3205"/>
                <a:gd name="T107" fmla="*/ 0 h 26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205" h="2677">
                  <a:moveTo>
                    <a:pt x="3053" y="1965"/>
                  </a:moveTo>
                  <a:lnTo>
                    <a:pt x="3084" y="1968"/>
                  </a:lnTo>
                  <a:lnTo>
                    <a:pt x="3112" y="1978"/>
                  </a:lnTo>
                  <a:lnTo>
                    <a:pt x="3138" y="1991"/>
                  </a:lnTo>
                  <a:lnTo>
                    <a:pt x="3161" y="2009"/>
                  </a:lnTo>
                  <a:lnTo>
                    <a:pt x="3180" y="2032"/>
                  </a:lnTo>
                  <a:lnTo>
                    <a:pt x="3193" y="2058"/>
                  </a:lnTo>
                  <a:lnTo>
                    <a:pt x="3202" y="2086"/>
                  </a:lnTo>
                  <a:lnTo>
                    <a:pt x="3205" y="2118"/>
                  </a:lnTo>
                  <a:lnTo>
                    <a:pt x="3202" y="2149"/>
                  </a:lnTo>
                  <a:lnTo>
                    <a:pt x="3193" y="2177"/>
                  </a:lnTo>
                  <a:lnTo>
                    <a:pt x="3180" y="2203"/>
                  </a:lnTo>
                  <a:lnTo>
                    <a:pt x="3161" y="2226"/>
                  </a:lnTo>
                  <a:lnTo>
                    <a:pt x="3138" y="2244"/>
                  </a:lnTo>
                  <a:lnTo>
                    <a:pt x="3112" y="2259"/>
                  </a:lnTo>
                  <a:lnTo>
                    <a:pt x="3084" y="2267"/>
                  </a:lnTo>
                  <a:lnTo>
                    <a:pt x="3053" y="2270"/>
                  </a:lnTo>
                  <a:lnTo>
                    <a:pt x="3022" y="2267"/>
                  </a:lnTo>
                  <a:lnTo>
                    <a:pt x="2994" y="2259"/>
                  </a:lnTo>
                  <a:lnTo>
                    <a:pt x="2967" y="2244"/>
                  </a:lnTo>
                  <a:lnTo>
                    <a:pt x="2945" y="2226"/>
                  </a:lnTo>
                  <a:lnTo>
                    <a:pt x="2926" y="2203"/>
                  </a:lnTo>
                  <a:lnTo>
                    <a:pt x="2912" y="2177"/>
                  </a:lnTo>
                  <a:lnTo>
                    <a:pt x="2903" y="2149"/>
                  </a:lnTo>
                  <a:lnTo>
                    <a:pt x="2901" y="2118"/>
                  </a:lnTo>
                  <a:lnTo>
                    <a:pt x="2903" y="2086"/>
                  </a:lnTo>
                  <a:lnTo>
                    <a:pt x="2912" y="2058"/>
                  </a:lnTo>
                  <a:lnTo>
                    <a:pt x="2926" y="2032"/>
                  </a:lnTo>
                  <a:lnTo>
                    <a:pt x="2945" y="2009"/>
                  </a:lnTo>
                  <a:lnTo>
                    <a:pt x="2967" y="1991"/>
                  </a:lnTo>
                  <a:lnTo>
                    <a:pt x="2994" y="1978"/>
                  </a:lnTo>
                  <a:lnTo>
                    <a:pt x="3022" y="1968"/>
                  </a:lnTo>
                  <a:lnTo>
                    <a:pt x="3053" y="1965"/>
                  </a:lnTo>
                  <a:close/>
                  <a:moveTo>
                    <a:pt x="2417" y="1406"/>
                  </a:moveTo>
                  <a:lnTo>
                    <a:pt x="2570" y="1406"/>
                  </a:lnTo>
                  <a:lnTo>
                    <a:pt x="2590" y="1408"/>
                  </a:lnTo>
                  <a:lnTo>
                    <a:pt x="2608" y="1417"/>
                  </a:lnTo>
                  <a:lnTo>
                    <a:pt x="2624" y="1428"/>
                  </a:lnTo>
                  <a:lnTo>
                    <a:pt x="2636" y="1443"/>
                  </a:lnTo>
                  <a:lnTo>
                    <a:pt x="2643" y="1462"/>
                  </a:lnTo>
                  <a:lnTo>
                    <a:pt x="2646" y="1482"/>
                  </a:lnTo>
                  <a:lnTo>
                    <a:pt x="2646" y="1634"/>
                  </a:lnTo>
                  <a:lnTo>
                    <a:pt x="2645" y="1638"/>
                  </a:lnTo>
                  <a:lnTo>
                    <a:pt x="2912" y="1906"/>
                  </a:lnTo>
                  <a:lnTo>
                    <a:pt x="2886" y="1927"/>
                  </a:lnTo>
                  <a:lnTo>
                    <a:pt x="2862" y="1950"/>
                  </a:lnTo>
                  <a:lnTo>
                    <a:pt x="2841" y="1978"/>
                  </a:lnTo>
                  <a:lnTo>
                    <a:pt x="2573" y="1710"/>
                  </a:lnTo>
                  <a:lnTo>
                    <a:pt x="2570" y="1710"/>
                  </a:lnTo>
                  <a:lnTo>
                    <a:pt x="2425" y="1710"/>
                  </a:lnTo>
                  <a:lnTo>
                    <a:pt x="2237" y="1923"/>
                  </a:lnTo>
                  <a:lnTo>
                    <a:pt x="2238" y="1931"/>
                  </a:lnTo>
                  <a:lnTo>
                    <a:pt x="2239" y="1939"/>
                  </a:lnTo>
                  <a:lnTo>
                    <a:pt x="2239" y="1981"/>
                  </a:lnTo>
                  <a:lnTo>
                    <a:pt x="2812" y="2041"/>
                  </a:lnTo>
                  <a:lnTo>
                    <a:pt x="2805" y="2066"/>
                  </a:lnTo>
                  <a:lnTo>
                    <a:pt x="2800" y="2092"/>
                  </a:lnTo>
                  <a:lnTo>
                    <a:pt x="2798" y="2118"/>
                  </a:lnTo>
                  <a:lnTo>
                    <a:pt x="2799" y="2130"/>
                  </a:lnTo>
                  <a:lnTo>
                    <a:pt x="2801" y="2142"/>
                  </a:lnTo>
                  <a:lnTo>
                    <a:pt x="2239" y="2083"/>
                  </a:lnTo>
                  <a:lnTo>
                    <a:pt x="2239" y="2093"/>
                  </a:lnTo>
                  <a:lnTo>
                    <a:pt x="2236" y="2113"/>
                  </a:lnTo>
                  <a:lnTo>
                    <a:pt x="2229" y="2131"/>
                  </a:lnTo>
                  <a:lnTo>
                    <a:pt x="2217" y="2147"/>
                  </a:lnTo>
                  <a:lnTo>
                    <a:pt x="2201" y="2158"/>
                  </a:lnTo>
                  <a:lnTo>
                    <a:pt x="2183" y="2166"/>
                  </a:lnTo>
                  <a:lnTo>
                    <a:pt x="2163" y="2169"/>
                  </a:lnTo>
                  <a:lnTo>
                    <a:pt x="2010" y="2169"/>
                  </a:lnTo>
                  <a:lnTo>
                    <a:pt x="1991" y="2166"/>
                  </a:lnTo>
                  <a:lnTo>
                    <a:pt x="1974" y="2159"/>
                  </a:lnTo>
                  <a:lnTo>
                    <a:pt x="1960" y="2149"/>
                  </a:lnTo>
                  <a:lnTo>
                    <a:pt x="1947" y="2135"/>
                  </a:lnTo>
                  <a:lnTo>
                    <a:pt x="1680" y="2256"/>
                  </a:lnTo>
                  <a:lnTo>
                    <a:pt x="1680" y="2262"/>
                  </a:lnTo>
                  <a:lnTo>
                    <a:pt x="2243" y="2428"/>
                  </a:lnTo>
                  <a:lnTo>
                    <a:pt x="2250" y="2410"/>
                  </a:lnTo>
                  <a:lnTo>
                    <a:pt x="2262" y="2394"/>
                  </a:lnTo>
                  <a:lnTo>
                    <a:pt x="2277" y="2382"/>
                  </a:lnTo>
                  <a:lnTo>
                    <a:pt x="2295" y="2375"/>
                  </a:lnTo>
                  <a:lnTo>
                    <a:pt x="2316" y="2372"/>
                  </a:lnTo>
                  <a:lnTo>
                    <a:pt x="2468" y="2372"/>
                  </a:lnTo>
                  <a:lnTo>
                    <a:pt x="2486" y="2374"/>
                  </a:lnTo>
                  <a:lnTo>
                    <a:pt x="2501" y="2380"/>
                  </a:lnTo>
                  <a:lnTo>
                    <a:pt x="2515" y="2388"/>
                  </a:lnTo>
                  <a:lnTo>
                    <a:pt x="2815" y="2205"/>
                  </a:lnTo>
                  <a:lnTo>
                    <a:pt x="2829" y="2235"/>
                  </a:lnTo>
                  <a:lnTo>
                    <a:pt x="2847" y="2265"/>
                  </a:lnTo>
                  <a:lnTo>
                    <a:pt x="2868" y="2291"/>
                  </a:lnTo>
                  <a:lnTo>
                    <a:pt x="2545" y="2490"/>
                  </a:lnTo>
                  <a:lnTo>
                    <a:pt x="2545" y="2601"/>
                  </a:lnTo>
                  <a:lnTo>
                    <a:pt x="2542" y="2621"/>
                  </a:lnTo>
                  <a:lnTo>
                    <a:pt x="2534" y="2639"/>
                  </a:lnTo>
                  <a:lnTo>
                    <a:pt x="2522" y="2655"/>
                  </a:lnTo>
                  <a:lnTo>
                    <a:pt x="2507" y="2666"/>
                  </a:lnTo>
                  <a:lnTo>
                    <a:pt x="2489" y="2675"/>
                  </a:lnTo>
                  <a:lnTo>
                    <a:pt x="2468" y="2677"/>
                  </a:lnTo>
                  <a:lnTo>
                    <a:pt x="2316" y="2677"/>
                  </a:lnTo>
                  <a:lnTo>
                    <a:pt x="2295" y="2675"/>
                  </a:lnTo>
                  <a:lnTo>
                    <a:pt x="2276" y="2666"/>
                  </a:lnTo>
                  <a:lnTo>
                    <a:pt x="2262" y="2655"/>
                  </a:lnTo>
                  <a:lnTo>
                    <a:pt x="2250" y="2639"/>
                  </a:lnTo>
                  <a:lnTo>
                    <a:pt x="2242" y="2621"/>
                  </a:lnTo>
                  <a:lnTo>
                    <a:pt x="2239" y="2601"/>
                  </a:lnTo>
                  <a:lnTo>
                    <a:pt x="2239" y="2532"/>
                  </a:lnTo>
                  <a:lnTo>
                    <a:pt x="1676" y="2367"/>
                  </a:lnTo>
                  <a:lnTo>
                    <a:pt x="1669" y="2385"/>
                  </a:lnTo>
                  <a:lnTo>
                    <a:pt x="1657" y="2400"/>
                  </a:lnTo>
                  <a:lnTo>
                    <a:pt x="1642" y="2413"/>
                  </a:lnTo>
                  <a:lnTo>
                    <a:pt x="1624" y="2420"/>
                  </a:lnTo>
                  <a:lnTo>
                    <a:pt x="1604" y="2422"/>
                  </a:lnTo>
                  <a:lnTo>
                    <a:pt x="1451" y="2422"/>
                  </a:lnTo>
                  <a:lnTo>
                    <a:pt x="1430" y="2420"/>
                  </a:lnTo>
                  <a:lnTo>
                    <a:pt x="1412" y="2413"/>
                  </a:lnTo>
                  <a:lnTo>
                    <a:pt x="1398" y="2400"/>
                  </a:lnTo>
                  <a:lnTo>
                    <a:pt x="1385" y="2385"/>
                  </a:lnTo>
                  <a:lnTo>
                    <a:pt x="1377" y="2366"/>
                  </a:lnTo>
                  <a:lnTo>
                    <a:pt x="1374" y="2346"/>
                  </a:lnTo>
                  <a:lnTo>
                    <a:pt x="1374" y="2194"/>
                  </a:lnTo>
                  <a:lnTo>
                    <a:pt x="1377" y="2174"/>
                  </a:lnTo>
                  <a:lnTo>
                    <a:pt x="1385" y="2155"/>
                  </a:lnTo>
                  <a:lnTo>
                    <a:pt x="1398" y="2140"/>
                  </a:lnTo>
                  <a:lnTo>
                    <a:pt x="1412" y="2128"/>
                  </a:lnTo>
                  <a:lnTo>
                    <a:pt x="1430" y="2120"/>
                  </a:lnTo>
                  <a:lnTo>
                    <a:pt x="1451" y="2118"/>
                  </a:lnTo>
                  <a:lnTo>
                    <a:pt x="1604" y="2118"/>
                  </a:lnTo>
                  <a:lnTo>
                    <a:pt x="1623" y="2120"/>
                  </a:lnTo>
                  <a:lnTo>
                    <a:pt x="1639" y="2126"/>
                  </a:lnTo>
                  <a:lnTo>
                    <a:pt x="1654" y="2137"/>
                  </a:lnTo>
                  <a:lnTo>
                    <a:pt x="1667" y="2151"/>
                  </a:lnTo>
                  <a:lnTo>
                    <a:pt x="1934" y="2029"/>
                  </a:lnTo>
                  <a:lnTo>
                    <a:pt x="1934" y="1939"/>
                  </a:lnTo>
                  <a:lnTo>
                    <a:pt x="1936" y="1919"/>
                  </a:lnTo>
                  <a:lnTo>
                    <a:pt x="1945" y="1901"/>
                  </a:lnTo>
                  <a:lnTo>
                    <a:pt x="1956" y="1886"/>
                  </a:lnTo>
                  <a:lnTo>
                    <a:pt x="1972" y="1874"/>
                  </a:lnTo>
                  <a:lnTo>
                    <a:pt x="1990" y="1866"/>
                  </a:lnTo>
                  <a:lnTo>
                    <a:pt x="2010" y="1863"/>
                  </a:lnTo>
                  <a:lnTo>
                    <a:pt x="2154" y="1863"/>
                  </a:lnTo>
                  <a:lnTo>
                    <a:pt x="2343" y="1651"/>
                  </a:lnTo>
                  <a:lnTo>
                    <a:pt x="2341" y="1643"/>
                  </a:lnTo>
                  <a:lnTo>
                    <a:pt x="2341" y="1634"/>
                  </a:lnTo>
                  <a:lnTo>
                    <a:pt x="2341" y="1482"/>
                  </a:lnTo>
                  <a:lnTo>
                    <a:pt x="2344" y="1462"/>
                  </a:lnTo>
                  <a:lnTo>
                    <a:pt x="2351" y="1443"/>
                  </a:lnTo>
                  <a:lnTo>
                    <a:pt x="2363" y="1428"/>
                  </a:lnTo>
                  <a:lnTo>
                    <a:pt x="2379" y="1417"/>
                  </a:lnTo>
                  <a:lnTo>
                    <a:pt x="2397" y="1408"/>
                  </a:lnTo>
                  <a:lnTo>
                    <a:pt x="2417" y="1406"/>
                  </a:lnTo>
                  <a:close/>
                  <a:moveTo>
                    <a:pt x="0" y="0"/>
                  </a:moveTo>
                  <a:lnTo>
                    <a:pt x="394" y="0"/>
                  </a:lnTo>
                  <a:lnTo>
                    <a:pt x="394" y="112"/>
                  </a:lnTo>
                  <a:lnTo>
                    <a:pt x="113" y="112"/>
                  </a:lnTo>
                  <a:lnTo>
                    <a:pt x="113" y="900"/>
                  </a:lnTo>
                  <a:lnTo>
                    <a:pt x="394" y="900"/>
                  </a:lnTo>
                  <a:lnTo>
                    <a:pt x="394" y="1012"/>
                  </a:lnTo>
                  <a:lnTo>
                    <a:pt x="113" y="1012"/>
                  </a:lnTo>
                  <a:lnTo>
                    <a:pt x="113" y="1743"/>
                  </a:lnTo>
                  <a:lnTo>
                    <a:pt x="394" y="1743"/>
                  </a:lnTo>
                  <a:lnTo>
                    <a:pt x="394" y="1855"/>
                  </a:lnTo>
                  <a:lnTo>
                    <a:pt x="0" y="18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638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5738573D-ED14-4951-98EC-476C2A26AD33}"/>
              </a:ext>
            </a:extLst>
          </p:cNvPr>
          <p:cNvGrpSpPr/>
          <p:nvPr/>
        </p:nvGrpSpPr>
        <p:grpSpPr>
          <a:xfrm>
            <a:off x="3197299" y="3366567"/>
            <a:ext cx="784225" cy="765175"/>
            <a:chOff x="10644188" y="2447925"/>
            <a:chExt cx="784225" cy="765175"/>
          </a:xfrm>
        </p:grpSpPr>
        <p:sp useBgFill="1">
          <p:nvSpPr>
            <p:cNvPr id="118" name="Freeform 56">
              <a:extLst>
                <a:ext uri="{FF2B5EF4-FFF2-40B4-BE49-F238E27FC236}">
                  <a16:creationId xmlns:a16="http://schemas.microsoft.com/office/drawing/2014/main" id="{5AAE2CCE-6ADE-4AF4-A8D8-2F30A4D3BEE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644188" y="2447925"/>
              <a:ext cx="784225" cy="765175"/>
            </a:xfrm>
            <a:custGeom>
              <a:avLst/>
              <a:gdLst>
                <a:gd name="T0" fmla="*/ 2855 w 3457"/>
                <a:gd name="T1" fmla="*/ 2697 h 3374"/>
                <a:gd name="T2" fmla="*/ 2936 w 3457"/>
                <a:gd name="T3" fmla="*/ 2793 h 3374"/>
                <a:gd name="T4" fmla="*/ 2934 w 3457"/>
                <a:gd name="T5" fmla="*/ 2919 h 3374"/>
                <a:gd name="T6" fmla="*/ 2846 w 3457"/>
                <a:gd name="T7" fmla="*/ 3018 h 3374"/>
                <a:gd name="T8" fmla="*/ 2700 w 3457"/>
                <a:gd name="T9" fmla="*/ 3057 h 3374"/>
                <a:gd name="T10" fmla="*/ 2553 w 3457"/>
                <a:gd name="T11" fmla="*/ 3018 h 3374"/>
                <a:gd name="T12" fmla="*/ 2466 w 3457"/>
                <a:gd name="T13" fmla="*/ 2919 h 3374"/>
                <a:gd name="T14" fmla="*/ 2464 w 3457"/>
                <a:gd name="T15" fmla="*/ 2794 h 3374"/>
                <a:gd name="T16" fmla="*/ 2543 w 3457"/>
                <a:gd name="T17" fmla="*/ 2698 h 3374"/>
                <a:gd name="T18" fmla="*/ 2374 w 3457"/>
                <a:gd name="T19" fmla="*/ 2673 h 3374"/>
                <a:gd name="T20" fmla="*/ 2310 w 3457"/>
                <a:gd name="T21" fmla="*/ 2720 h 3374"/>
                <a:gd name="T22" fmla="*/ 2254 w 3457"/>
                <a:gd name="T23" fmla="*/ 2796 h 3374"/>
                <a:gd name="T24" fmla="*/ 2257 w 3457"/>
                <a:gd name="T25" fmla="*/ 2900 h 3374"/>
                <a:gd name="T26" fmla="*/ 2353 w 3457"/>
                <a:gd name="T27" fmla="*/ 3002 h 3374"/>
                <a:gd name="T28" fmla="*/ 2526 w 3457"/>
                <a:gd name="T29" fmla="*/ 3073 h 3374"/>
                <a:gd name="T30" fmla="*/ 2759 w 3457"/>
                <a:gd name="T31" fmla="*/ 3090 h 3374"/>
                <a:gd name="T32" fmla="*/ 2967 w 3457"/>
                <a:gd name="T33" fmla="*/ 3043 h 3374"/>
                <a:gd name="T34" fmla="*/ 3104 w 3457"/>
                <a:gd name="T35" fmla="*/ 2954 h 3374"/>
                <a:gd name="T36" fmla="*/ 3152 w 3457"/>
                <a:gd name="T37" fmla="*/ 2845 h 3374"/>
                <a:gd name="T38" fmla="*/ 3119 w 3457"/>
                <a:gd name="T39" fmla="*/ 2754 h 3374"/>
                <a:gd name="T40" fmla="*/ 3054 w 3457"/>
                <a:gd name="T41" fmla="*/ 2694 h 3374"/>
                <a:gd name="T42" fmla="*/ 2999 w 3457"/>
                <a:gd name="T43" fmla="*/ 2641 h 3374"/>
                <a:gd name="T44" fmla="*/ 506 w 3457"/>
                <a:gd name="T45" fmla="*/ 1800 h 3374"/>
                <a:gd name="T46" fmla="*/ 513 w 3457"/>
                <a:gd name="T47" fmla="*/ 1726 h 3374"/>
                <a:gd name="T48" fmla="*/ 337 w 3457"/>
                <a:gd name="T49" fmla="*/ 1519 h 3374"/>
                <a:gd name="T50" fmla="*/ 506 w 3457"/>
                <a:gd name="T51" fmla="*/ 956 h 3374"/>
                <a:gd name="T52" fmla="*/ 513 w 3457"/>
                <a:gd name="T53" fmla="*/ 883 h 3374"/>
                <a:gd name="T54" fmla="*/ 337 w 3457"/>
                <a:gd name="T55" fmla="*/ 619 h 3374"/>
                <a:gd name="T56" fmla="*/ 3030 w 3457"/>
                <a:gd name="T57" fmla="*/ 12 h 3374"/>
                <a:gd name="T58" fmla="*/ 3090 w 3457"/>
                <a:gd name="T59" fmla="*/ 87 h 3374"/>
                <a:gd name="T60" fmla="*/ 3086 w 3457"/>
                <a:gd name="T61" fmla="*/ 883 h 3374"/>
                <a:gd name="T62" fmla="*/ 3092 w 3457"/>
                <a:gd name="T63" fmla="*/ 956 h 3374"/>
                <a:gd name="T64" fmla="*/ 3077 w 3457"/>
                <a:gd name="T65" fmla="*/ 1743 h 3374"/>
                <a:gd name="T66" fmla="*/ 3092 w 3457"/>
                <a:gd name="T67" fmla="*/ 2466 h 3374"/>
                <a:gd name="T68" fmla="*/ 3148 w 3457"/>
                <a:gd name="T69" fmla="*/ 2470 h 3374"/>
                <a:gd name="T70" fmla="*/ 3310 w 3457"/>
                <a:gd name="T71" fmla="*/ 2581 h 3374"/>
                <a:gd name="T72" fmla="*/ 3429 w 3457"/>
                <a:gd name="T73" fmla="*/ 2747 h 3374"/>
                <a:gd name="T74" fmla="*/ 3454 w 3457"/>
                <a:gd name="T75" fmla="*/ 2933 h 3374"/>
                <a:gd name="T76" fmla="*/ 3376 w 3457"/>
                <a:gd name="T77" fmla="*/ 3122 h 3374"/>
                <a:gd name="T78" fmla="*/ 3210 w 3457"/>
                <a:gd name="T79" fmla="*/ 3274 h 3374"/>
                <a:gd name="T80" fmla="*/ 2982 w 3457"/>
                <a:gd name="T81" fmla="*/ 3374 h 3374"/>
                <a:gd name="T82" fmla="*/ 2239 w 3457"/>
                <a:gd name="T83" fmla="*/ 3304 h 3374"/>
                <a:gd name="T84" fmla="*/ 2055 w 3457"/>
                <a:gd name="T85" fmla="*/ 3164 h 3374"/>
                <a:gd name="T86" fmla="*/ 1953 w 3457"/>
                <a:gd name="T87" fmla="*/ 2983 h 3374"/>
                <a:gd name="T88" fmla="*/ 1954 w 3457"/>
                <a:gd name="T89" fmla="*/ 2783 h 3374"/>
                <a:gd name="T90" fmla="*/ 618 w 3457"/>
                <a:gd name="T91" fmla="*/ 2643 h 3374"/>
                <a:gd name="T92" fmla="*/ 530 w 3457"/>
                <a:gd name="T93" fmla="*/ 2601 h 3374"/>
                <a:gd name="T94" fmla="*/ 506 w 3457"/>
                <a:gd name="T95" fmla="*/ 2362 h 3374"/>
                <a:gd name="T96" fmla="*/ 42 w 3457"/>
                <a:gd name="T97" fmla="*/ 2338 h 3374"/>
                <a:gd name="T98" fmla="*/ 0 w 3457"/>
                <a:gd name="T99" fmla="*/ 2249 h 3374"/>
                <a:gd name="T100" fmla="*/ 24 w 3457"/>
                <a:gd name="T101" fmla="*/ 323 h 3374"/>
                <a:gd name="T102" fmla="*/ 112 w 3457"/>
                <a:gd name="T103" fmla="*/ 282 h 3374"/>
                <a:gd name="T104" fmla="*/ 518 w 3457"/>
                <a:gd name="T105" fmla="*/ 63 h 3374"/>
                <a:gd name="T106" fmla="*/ 593 w 3457"/>
                <a:gd name="T107" fmla="*/ 3 h 3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457" h="3374">
                  <a:moveTo>
                    <a:pt x="2999" y="2641"/>
                  </a:moveTo>
                  <a:lnTo>
                    <a:pt x="2980" y="2643"/>
                  </a:lnTo>
                  <a:lnTo>
                    <a:pt x="2911" y="2643"/>
                  </a:lnTo>
                  <a:lnTo>
                    <a:pt x="2855" y="2697"/>
                  </a:lnTo>
                  <a:lnTo>
                    <a:pt x="2882" y="2717"/>
                  </a:lnTo>
                  <a:lnTo>
                    <a:pt x="2904" y="2740"/>
                  </a:lnTo>
                  <a:lnTo>
                    <a:pt x="2922" y="2766"/>
                  </a:lnTo>
                  <a:lnTo>
                    <a:pt x="2936" y="2793"/>
                  </a:lnTo>
                  <a:lnTo>
                    <a:pt x="2943" y="2823"/>
                  </a:lnTo>
                  <a:lnTo>
                    <a:pt x="2946" y="2854"/>
                  </a:lnTo>
                  <a:lnTo>
                    <a:pt x="2943" y="2888"/>
                  </a:lnTo>
                  <a:lnTo>
                    <a:pt x="2934" y="2919"/>
                  </a:lnTo>
                  <a:lnTo>
                    <a:pt x="2919" y="2948"/>
                  </a:lnTo>
                  <a:lnTo>
                    <a:pt x="2900" y="2975"/>
                  </a:lnTo>
                  <a:lnTo>
                    <a:pt x="2874" y="2998"/>
                  </a:lnTo>
                  <a:lnTo>
                    <a:pt x="2846" y="3018"/>
                  </a:lnTo>
                  <a:lnTo>
                    <a:pt x="2814" y="3035"/>
                  </a:lnTo>
                  <a:lnTo>
                    <a:pt x="2778" y="3047"/>
                  </a:lnTo>
                  <a:lnTo>
                    <a:pt x="2740" y="3054"/>
                  </a:lnTo>
                  <a:lnTo>
                    <a:pt x="2700" y="3057"/>
                  </a:lnTo>
                  <a:lnTo>
                    <a:pt x="2659" y="3054"/>
                  </a:lnTo>
                  <a:lnTo>
                    <a:pt x="2621" y="3047"/>
                  </a:lnTo>
                  <a:lnTo>
                    <a:pt x="2586" y="3035"/>
                  </a:lnTo>
                  <a:lnTo>
                    <a:pt x="2553" y="3018"/>
                  </a:lnTo>
                  <a:lnTo>
                    <a:pt x="2525" y="2998"/>
                  </a:lnTo>
                  <a:lnTo>
                    <a:pt x="2500" y="2975"/>
                  </a:lnTo>
                  <a:lnTo>
                    <a:pt x="2480" y="2948"/>
                  </a:lnTo>
                  <a:lnTo>
                    <a:pt x="2466" y="2919"/>
                  </a:lnTo>
                  <a:lnTo>
                    <a:pt x="2456" y="2888"/>
                  </a:lnTo>
                  <a:lnTo>
                    <a:pt x="2453" y="2854"/>
                  </a:lnTo>
                  <a:lnTo>
                    <a:pt x="2456" y="2824"/>
                  </a:lnTo>
                  <a:lnTo>
                    <a:pt x="2464" y="2794"/>
                  </a:lnTo>
                  <a:lnTo>
                    <a:pt x="2477" y="2766"/>
                  </a:lnTo>
                  <a:lnTo>
                    <a:pt x="2495" y="2740"/>
                  </a:lnTo>
                  <a:lnTo>
                    <a:pt x="2517" y="2718"/>
                  </a:lnTo>
                  <a:lnTo>
                    <a:pt x="2543" y="2698"/>
                  </a:lnTo>
                  <a:lnTo>
                    <a:pt x="2486" y="2643"/>
                  </a:lnTo>
                  <a:lnTo>
                    <a:pt x="2397" y="2643"/>
                  </a:lnTo>
                  <a:lnTo>
                    <a:pt x="2386" y="2659"/>
                  </a:lnTo>
                  <a:lnTo>
                    <a:pt x="2374" y="2673"/>
                  </a:lnTo>
                  <a:lnTo>
                    <a:pt x="2359" y="2684"/>
                  </a:lnTo>
                  <a:lnTo>
                    <a:pt x="2344" y="2694"/>
                  </a:lnTo>
                  <a:lnTo>
                    <a:pt x="2327" y="2706"/>
                  </a:lnTo>
                  <a:lnTo>
                    <a:pt x="2310" y="2720"/>
                  </a:lnTo>
                  <a:lnTo>
                    <a:pt x="2293" y="2736"/>
                  </a:lnTo>
                  <a:lnTo>
                    <a:pt x="2279" y="2754"/>
                  </a:lnTo>
                  <a:lnTo>
                    <a:pt x="2265" y="2774"/>
                  </a:lnTo>
                  <a:lnTo>
                    <a:pt x="2254" y="2796"/>
                  </a:lnTo>
                  <a:lnTo>
                    <a:pt x="2247" y="2819"/>
                  </a:lnTo>
                  <a:lnTo>
                    <a:pt x="2245" y="2845"/>
                  </a:lnTo>
                  <a:lnTo>
                    <a:pt x="2248" y="2872"/>
                  </a:lnTo>
                  <a:lnTo>
                    <a:pt x="2257" y="2900"/>
                  </a:lnTo>
                  <a:lnTo>
                    <a:pt x="2272" y="2927"/>
                  </a:lnTo>
                  <a:lnTo>
                    <a:pt x="2293" y="2954"/>
                  </a:lnTo>
                  <a:lnTo>
                    <a:pt x="2321" y="2979"/>
                  </a:lnTo>
                  <a:lnTo>
                    <a:pt x="2353" y="3002"/>
                  </a:lnTo>
                  <a:lnTo>
                    <a:pt x="2388" y="3023"/>
                  </a:lnTo>
                  <a:lnTo>
                    <a:pt x="2431" y="3043"/>
                  </a:lnTo>
                  <a:lnTo>
                    <a:pt x="2476" y="3059"/>
                  </a:lnTo>
                  <a:lnTo>
                    <a:pt x="2526" y="3073"/>
                  </a:lnTo>
                  <a:lnTo>
                    <a:pt x="2580" y="3084"/>
                  </a:lnTo>
                  <a:lnTo>
                    <a:pt x="2638" y="3090"/>
                  </a:lnTo>
                  <a:lnTo>
                    <a:pt x="2699" y="3092"/>
                  </a:lnTo>
                  <a:lnTo>
                    <a:pt x="2759" y="3090"/>
                  </a:lnTo>
                  <a:lnTo>
                    <a:pt x="2817" y="3084"/>
                  </a:lnTo>
                  <a:lnTo>
                    <a:pt x="2871" y="3073"/>
                  </a:lnTo>
                  <a:lnTo>
                    <a:pt x="2921" y="3059"/>
                  </a:lnTo>
                  <a:lnTo>
                    <a:pt x="2967" y="3043"/>
                  </a:lnTo>
                  <a:lnTo>
                    <a:pt x="3009" y="3023"/>
                  </a:lnTo>
                  <a:lnTo>
                    <a:pt x="3045" y="3002"/>
                  </a:lnTo>
                  <a:lnTo>
                    <a:pt x="3077" y="2979"/>
                  </a:lnTo>
                  <a:lnTo>
                    <a:pt x="3104" y="2954"/>
                  </a:lnTo>
                  <a:lnTo>
                    <a:pt x="3125" y="2927"/>
                  </a:lnTo>
                  <a:lnTo>
                    <a:pt x="3141" y="2900"/>
                  </a:lnTo>
                  <a:lnTo>
                    <a:pt x="3149" y="2872"/>
                  </a:lnTo>
                  <a:lnTo>
                    <a:pt x="3152" y="2845"/>
                  </a:lnTo>
                  <a:lnTo>
                    <a:pt x="3150" y="2819"/>
                  </a:lnTo>
                  <a:lnTo>
                    <a:pt x="3144" y="2796"/>
                  </a:lnTo>
                  <a:lnTo>
                    <a:pt x="3132" y="2774"/>
                  </a:lnTo>
                  <a:lnTo>
                    <a:pt x="3119" y="2754"/>
                  </a:lnTo>
                  <a:lnTo>
                    <a:pt x="3104" y="2736"/>
                  </a:lnTo>
                  <a:lnTo>
                    <a:pt x="3087" y="2720"/>
                  </a:lnTo>
                  <a:lnTo>
                    <a:pt x="3070" y="2706"/>
                  </a:lnTo>
                  <a:lnTo>
                    <a:pt x="3054" y="2694"/>
                  </a:lnTo>
                  <a:lnTo>
                    <a:pt x="3039" y="2684"/>
                  </a:lnTo>
                  <a:lnTo>
                    <a:pt x="3023" y="2672"/>
                  </a:lnTo>
                  <a:lnTo>
                    <a:pt x="3010" y="2658"/>
                  </a:lnTo>
                  <a:lnTo>
                    <a:pt x="2999" y="2641"/>
                  </a:lnTo>
                  <a:close/>
                  <a:moveTo>
                    <a:pt x="337" y="1519"/>
                  </a:moveTo>
                  <a:lnTo>
                    <a:pt x="337" y="2025"/>
                  </a:lnTo>
                  <a:lnTo>
                    <a:pt x="506" y="2025"/>
                  </a:lnTo>
                  <a:lnTo>
                    <a:pt x="506" y="1800"/>
                  </a:lnTo>
                  <a:lnTo>
                    <a:pt x="508" y="1780"/>
                  </a:lnTo>
                  <a:lnTo>
                    <a:pt x="513" y="1761"/>
                  </a:lnTo>
                  <a:lnTo>
                    <a:pt x="522" y="1743"/>
                  </a:lnTo>
                  <a:lnTo>
                    <a:pt x="513" y="1726"/>
                  </a:lnTo>
                  <a:lnTo>
                    <a:pt x="508" y="1707"/>
                  </a:lnTo>
                  <a:lnTo>
                    <a:pt x="506" y="1687"/>
                  </a:lnTo>
                  <a:lnTo>
                    <a:pt x="506" y="1519"/>
                  </a:lnTo>
                  <a:lnTo>
                    <a:pt x="337" y="1519"/>
                  </a:lnTo>
                  <a:close/>
                  <a:moveTo>
                    <a:pt x="337" y="619"/>
                  </a:moveTo>
                  <a:lnTo>
                    <a:pt x="337" y="1181"/>
                  </a:lnTo>
                  <a:lnTo>
                    <a:pt x="506" y="1181"/>
                  </a:lnTo>
                  <a:lnTo>
                    <a:pt x="506" y="956"/>
                  </a:lnTo>
                  <a:lnTo>
                    <a:pt x="508" y="936"/>
                  </a:lnTo>
                  <a:lnTo>
                    <a:pt x="513" y="918"/>
                  </a:lnTo>
                  <a:lnTo>
                    <a:pt x="522" y="900"/>
                  </a:lnTo>
                  <a:lnTo>
                    <a:pt x="513" y="883"/>
                  </a:lnTo>
                  <a:lnTo>
                    <a:pt x="508" y="864"/>
                  </a:lnTo>
                  <a:lnTo>
                    <a:pt x="506" y="844"/>
                  </a:lnTo>
                  <a:lnTo>
                    <a:pt x="506" y="619"/>
                  </a:lnTo>
                  <a:lnTo>
                    <a:pt x="337" y="619"/>
                  </a:lnTo>
                  <a:close/>
                  <a:moveTo>
                    <a:pt x="618" y="0"/>
                  </a:moveTo>
                  <a:lnTo>
                    <a:pt x="2980" y="0"/>
                  </a:lnTo>
                  <a:lnTo>
                    <a:pt x="3005" y="3"/>
                  </a:lnTo>
                  <a:lnTo>
                    <a:pt x="3030" y="12"/>
                  </a:lnTo>
                  <a:lnTo>
                    <a:pt x="3051" y="25"/>
                  </a:lnTo>
                  <a:lnTo>
                    <a:pt x="3068" y="42"/>
                  </a:lnTo>
                  <a:lnTo>
                    <a:pt x="3081" y="63"/>
                  </a:lnTo>
                  <a:lnTo>
                    <a:pt x="3090" y="87"/>
                  </a:lnTo>
                  <a:lnTo>
                    <a:pt x="3092" y="113"/>
                  </a:lnTo>
                  <a:lnTo>
                    <a:pt x="3092" y="844"/>
                  </a:lnTo>
                  <a:lnTo>
                    <a:pt x="3091" y="864"/>
                  </a:lnTo>
                  <a:lnTo>
                    <a:pt x="3086" y="883"/>
                  </a:lnTo>
                  <a:lnTo>
                    <a:pt x="3077" y="900"/>
                  </a:lnTo>
                  <a:lnTo>
                    <a:pt x="3086" y="918"/>
                  </a:lnTo>
                  <a:lnTo>
                    <a:pt x="3091" y="936"/>
                  </a:lnTo>
                  <a:lnTo>
                    <a:pt x="3092" y="956"/>
                  </a:lnTo>
                  <a:lnTo>
                    <a:pt x="3092" y="1687"/>
                  </a:lnTo>
                  <a:lnTo>
                    <a:pt x="3091" y="1707"/>
                  </a:lnTo>
                  <a:lnTo>
                    <a:pt x="3086" y="1726"/>
                  </a:lnTo>
                  <a:lnTo>
                    <a:pt x="3077" y="1743"/>
                  </a:lnTo>
                  <a:lnTo>
                    <a:pt x="3086" y="1761"/>
                  </a:lnTo>
                  <a:lnTo>
                    <a:pt x="3091" y="1780"/>
                  </a:lnTo>
                  <a:lnTo>
                    <a:pt x="3092" y="1800"/>
                  </a:lnTo>
                  <a:lnTo>
                    <a:pt x="3092" y="2466"/>
                  </a:lnTo>
                  <a:lnTo>
                    <a:pt x="3101" y="2464"/>
                  </a:lnTo>
                  <a:lnTo>
                    <a:pt x="3111" y="2463"/>
                  </a:lnTo>
                  <a:lnTo>
                    <a:pt x="3130" y="2464"/>
                  </a:lnTo>
                  <a:lnTo>
                    <a:pt x="3148" y="2470"/>
                  </a:lnTo>
                  <a:lnTo>
                    <a:pt x="3165" y="2477"/>
                  </a:lnTo>
                  <a:lnTo>
                    <a:pt x="3218" y="2509"/>
                  </a:lnTo>
                  <a:lnTo>
                    <a:pt x="3266" y="2544"/>
                  </a:lnTo>
                  <a:lnTo>
                    <a:pt x="3310" y="2581"/>
                  </a:lnTo>
                  <a:lnTo>
                    <a:pt x="3348" y="2620"/>
                  </a:lnTo>
                  <a:lnTo>
                    <a:pt x="3380" y="2660"/>
                  </a:lnTo>
                  <a:lnTo>
                    <a:pt x="3408" y="2703"/>
                  </a:lnTo>
                  <a:lnTo>
                    <a:pt x="3429" y="2747"/>
                  </a:lnTo>
                  <a:lnTo>
                    <a:pt x="3445" y="2792"/>
                  </a:lnTo>
                  <a:lnTo>
                    <a:pt x="3454" y="2837"/>
                  </a:lnTo>
                  <a:lnTo>
                    <a:pt x="3457" y="2883"/>
                  </a:lnTo>
                  <a:lnTo>
                    <a:pt x="3454" y="2933"/>
                  </a:lnTo>
                  <a:lnTo>
                    <a:pt x="3445" y="2983"/>
                  </a:lnTo>
                  <a:lnTo>
                    <a:pt x="3428" y="3032"/>
                  </a:lnTo>
                  <a:lnTo>
                    <a:pt x="3405" y="3077"/>
                  </a:lnTo>
                  <a:lnTo>
                    <a:pt x="3376" y="3122"/>
                  </a:lnTo>
                  <a:lnTo>
                    <a:pt x="3342" y="3164"/>
                  </a:lnTo>
                  <a:lnTo>
                    <a:pt x="3303" y="3203"/>
                  </a:lnTo>
                  <a:lnTo>
                    <a:pt x="3259" y="3240"/>
                  </a:lnTo>
                  <a:lnTo>
                    <a:pt x="3210" y="3274"/>
                  </a:lnTo>
                  <a:lnTo>
                    <a:pt x="3157" y="3304"/>
                  </a:lnTo>
                  <a:lnTo>
                    <a:pt x="3101" y="3332"/>
                  </a:lnTo>
                  <a:lnTo>
                    <a:pt x="3041" y="3355"/>
                  </a:lnTo>
                  <a:lnTo>
                    <a:pt x="2982" y="3374"/>
                  </a:lnTo>
                  <a:lnTo>
                    <a:pt x="2415" y="3374"/>
                  </a:lnTo>
                  <a:lnTo>
                    <a:pt x="2356" y="3355"/>
                  </a:lnTo>
                  <a:lnTo>
                    <a:pt x="2297" y="3332"/>
                  </a:lnTo>
                  <a:lnTo>
                    <a:pt x="2239" y="3304"/>
                  </a:lnTo>
                  <a:lnTo>
                    <a:pt x="2187" y="3274"/>
                  </a:lnTo>
                  <a:lnTo>
                    <a:pt x="2138" y="3240"/>
                  </a:lnTo>
                  <a:lnTo>
                    <a:pt x="2095" y="3203"/>
                  </a:lnTo>
                  <a:lnTo>
                    <a:pt x="2055" y="3164"/>
                  </a:lnTo>
                  <a:lnTo>
                    <a:pt x="2021" y="3122"/>
                  </a:lnTo>
                  <a:lnTo>
                    <a:pt x="1992" y="3077"/>
                  </a:lnTo>
                  <a:lnTo>
                    <a:pt x="1970" y="3032"/>
                  </a:lnTo>
                  <a:lnTo>
                    <a:pt x="1953" y="2983"/>
                  </a:lnTo>
                  <a:lnTo>
                    <a:pt x="1943" y="2933"/>
                  </a:lnTo>
                  <a:lnTo>
                    <a:pt x="1939" y="2883"/>
                  </a:lnTo>
                  <a:lnTo>
                    <a:pt x="1944" y="2833"/>
                  </a:lnTo>
                  <a:lnTo>
                    <a:pt x="1954" y="2783"/>
                  </a:lnTo>
                  <a:lnTo>
                    <a:pt x="1973" y="2736"/>
                  </a:lnTo>
                  <a:lnTo>
                    <a:pt x="1999" y="2688"/>
                  </a:lnTo>
                  <a:lnTo>
                    <a:pt x="2031" y="2643"/>
                  </a:lnTo>
                  <a:lnTo>
                    <a:pt x="618" y="2643"/>
                  </a:lnTo>
                  <a:lnTo>
                    <a:pt x="593" y="2640"/>
                  </a:lnTo>
                  <a:lnTo>
                    <a:pt x="569" y="2631"/>
                  </a:lnTo>
                  <a:lnTo>
                    <a:pt x="548" y="2619"/>
                  </a:lnTo>
                  <a:lnTo>
                    <a:pt x="530" y="2601"/>
                  </a:lnTo>
                  <a:lnTo>
                    <a:pt x="518" y="2580"/>
                  </a:lnTo>
                  <a:lnTo>
                    <a:pt x="509" y="2556"/>
                  </a:lnTo>
                  <a:lnTo>
                    <a:pt x="506" y="2531"/>
                  </a:lnTo>
                  <a:lnTo>
                    <a:pt x="506" y="2362"/>
                  </a:lnTo>
                  <a:lnTo>
                    <a:pt x="112" y="2362"/>
                  </a:lnTo>
                  <a:lnTo>
                    <a:pt x="87" y="2359"/>
                  </a:lnTo>
                  <a:lnTo>
                    <a:pt x="63" y="2350"/>
                  </a:lnTo>
                  <a:lnTo>
                    <a:pt x="42" y="2338"/>
                  </a:lnTo>
                  <a:lnTo>
                    <a:pt x="24" y="2320"/>
                  </a:lnTo>
                  <a:lnTo>
                    <a:pt x="12" y="2299"/>
                  </a:lnTo>
                  <a:lnTo>
                    <a:pt x="3" y="2275"/>
                  </a:lnTo>
                  <a:lnTo>
                    <a:pt x="0" y="2249"/>
                  </a:lnTo>
                  <a:lnTo>
                    <a:pt x="0" y="394"/>
                  </a:lnTo>
                  <a:lnTo>
                    <a:pt x="3" y="369"/>
                  </a:lnTo>
                  <a:lnTo>
                    <a:pt x="12" y="344"/>
                  </a:lnTo>
                  <a:lnTo>
                    <a:pt x="24" y="323"/>
                  </a:lnTo>
                  <a:lnTo>
                    <a:pt x="42" y="306"/>
                  </a:lnTo>
                  <a:lnTo>
                    <a:pt x="63" y="293"/>
                  </a:lnTo>
                  <a:lnTo>
                    <a:pt x="87" y="284"/>
                  </a:lnTo>
                  <a:lnTo>
                    <a:pt x="112" y="282"/>
                  </a:lnTo>
                  <a:lnTo>
                    <a:pt x="506" y="282"/>
                  </a:lnTo>
                  <a:lnTo>
                    <a:pt x="506" y="113"/>
                  </a:lnTo>
                  <a:lnTo>
                    <a:pt x="509" y="87"/>
                  </a:lnTo>
                  <a:lnTo>
                    <a:pt x="518" y="63"/>
                  </a:lnTo>
                  <a:lnTo>
                    <a:pt x="530" y="42"/>
                  </a:lnTo>
                  <a:lnTo>
                    <a:pt x="548" y="25"/>
                  </a:lnTo>
                  <a:lnTo>
                    <a:pt x="569" y="12"/>
                  </a:lnTo>
                  <a:lnTo>
                    <a:pt x="593" y="3"/>
                  </a:lnTo>
                  <a:lnTo>
                    <a:pt x="618" y="0"/>
                  </a:lnTo>
                  <a:close/>
                </a:path>
              </a:pathLst>
            </a:custGeom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19" name="Freeform 57">
              <a:extLst>
                <a:ext uri="{FF2B5EF4-FFF2-40B4-BE49-F238E27FC236}">
                  <a16:creationId xmlns:a16="http://schemas.microsoft.com/office/drawing/2014/main" id="{880EEC14-BD0D-47E9-B6FD-AEE753CFA2A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783888" y="2473325"/>
              <a:ext cx="536575" cy="549275"/>
            </a:xfrm>
            <a:custGeom>
              <a:avLst/>
              <a:gdLst>
                <a:gd name="T0" fmla="*/ 1069 w 2362"/>
                <a:gd name="T1" fmla="*/ 2027 h 2418"/>
                <a:gd name="T2" fmla="*/ 1127 w 2362"/>
                <a:gd name="T3" fmla="*/ 2136 h 2418"/>
                <a:gd name="T4" fmla="*/ 1237 w 2362"/>
                <a:gd name="T5" fmla="*/ 2078 h 2418"/>
                <a:gd name="T6" fmla="*/ 1179 w 2362"/>
                <a:gd name="T7" fmla="*/ 1968 h 2418"/>
                <a:gd name="T8" fmla="*/ 734 w 2362"/>
                <a:gd name="T9" fmla="*/ 2008 h 2418"/>
                <a:gd name="T10" fmla="*/ 772 w 2362"/>
                <a:gd name="T11" fmla="*/ 2134 h 2418"/>
                <a:gd name="T12" fmla="*/ 897 w 2362"/>
                <a:gd name="T13" fmla="*/ 2096 h 2418"/>
                <a:gd name="T14" fmla="*/ 860 w 2362"/>
                <a:gd name="T15" fmla="*/ 1971 h 2418"/>
                <a:gd name="T16" fmla="*/ 343 w 2362"/>
                <a:gd name="T17" fmla="*/ 1935 h 2418"/>
                <a:gd name="T18" fmla="*/ 284 w 2362"/>
                <a:gd name="T19" fmla="*/ 2080 h 2418"/>
                <a:gd name="T20" fmla="*/ 394 w 2362"/>
                <a:gd name="T21" fmla="*/ 2190 h 2418"/>
                <a:gd name="T22" fmla="*/ 539 w 2362"/>
                <a:gd name="T23" fmla="*/ 2131 h 2418"/>
                <a:gd name="T24" fmla="*/ 539 w 2362"/>
                <a:gd name="T25" fmla="*/ 1973 h 2418"/>
                <a:gd name="T26" fmla="*/ 0 w 2362"/>
                <a:gd name="T27" fmla="*/ 1687 h 2418"/>
                <a:gd name="T28" fmla="*/ 1669 w 2362"/>
                <a:gd name="T29" fmla="*/ 1971 h 2418"/>
                <a:gd name="T30" fmla="*/ 1634 w 2362"/>
                <a:gd name="T31" fmla="*/ 2098 h 2418"/>
                <a:gd name="T32" fmla="*/ 1690 w 2362"/>
                <a:gd name="T33" fmla="*/ 2331 h 2418"/>
                <a:gd name="T34" fmla="*/ 1614 w 2362"/>
                <a:gd name="T35" fmla="*/ 2364 h 2418"/>
                <a:gd name="T36" fmla="*/ 1669 w 2362"/>
                <a:gd name="T37" fmla="*/ 1127 h 2418"/>
                <a:gd name="T38" fmla="*/ 1634 w 2362"/>
                <a:gd name="T39" fmla="*/ 1255 h 2418"/>
                <a:gd name="T40" fmla="*/ 2042 w 2362"/>
                <a:gd name="T41" fmla="*/ 1290 h 2418"/>
                <a:gd name="T42" fmla="*/ 2078 w 2362"/>
                <a:gd name="T43" fmla="*/ 1163 h 2418"/>
                <a:gd name="T44" fmla="*/ 1127 w 2362"/>
                <a:gd name="T45" fmla="*/ 1124 h 2418"/>
                <a:gd name="T46" fmla="*/ 1069 w 2362"/>
                <a:gd name="T47" fmla="*/ 1234 h 2418"/>
                <a:gd name="T48" fmla="*/ 1179 w 2362"/>
                <a:gd name="T49" fmla="*/ 1293 h 2418"/>
                <a:gd name="T50" fmla="*/ 1237 w 2362"/>
                <a:gd name="T51" fmla="*/ 1183 h 2418"/>
                <a:gd name="T52" fmla="*/ 1127 w 2362"/>
                <a:gd name="T53" fmla="*/ 1124 h 2418"/>
                <a:gd name="T54" fmla="*/ 731 w 2362"/>
                <a:gd name="T55" fmla="*/ 1183 h 2418"/>
                <a:gd name="T56" fmla="*/ 790 w 2362"/>
                <a:gd name="T57" fmla="*/ 1293 h 2418"/>
                <a:gd name="T58" fmla="*/ 900 w 2362"/>
                <a:gd name="T59" fmla="*/ 1234 h 2418"/>
                <a:gd name="T60" fmla="*/ 841 w 2362"/>
                <a:gd name="T61" fmla="*/ 1124 h 2418"/>
                <a:gd name="T62" fmla="*/ 323 w 2362"/>
                <a:gd name="T63" fmla="*/ 1109 h 2418"/>
                <a:gd name="T64" fmla="*/ 293 w 2362"/>
                <a:gd name="T65" fmla="*/ 1263 h 2418"/>
                <a:gd name="T66" fmla="*/ 423 w 2362"/>
                <a:gd name="T67" fmla="*/ 1349 h 2418"/>
                <a:gd name="T68" fmla="*/ 551 w 2362"/>
                <a:gd name="T69" fmla="*/ 1263 h 2418"/>
                <a:gd name="T70" fmla="*/ 522 w 2362"/>
                <a:gd name="T71" fmla="*/ 1109 h 2418"/>
                <a:gd name="T72" fmla="*/ 2362 w 2362"/>
                <a:gd name="T73" fmla="*/ 843 h 2418"/>
                <a:gd name="T74" fmla="*/ 2176 w 2362"/>
                <a:gd name="T75" fmla="*/ 1469 h 2418"/>
                <a:gd name="T76" fmla="*/ 1898 w 2362"/>
                <a:gd name="T77" fmla="*/ 1492 h 2418"/>
                <a:gd name="T78" fmla="*/ 0 w 2362"/>
                <a:gd name="T79" fmla="*/ 843 h 2418"/>
                <a:gd name="T80" fmla="*/ 1631 w 2362"/>
                <a:gd name="T81" fmla="*/ 337 h 2418"/>
                <a:gd name="T82" fmla="*/ 1687 w 2362"/>
                <a:gd name="T83" fmla="*/ 450 h 2418"/>
                <a:gd name="T84" fmla="*/ 2081 w 2362"/>
                <a:gd name="T85" fmla="*/ 393 h 2418"/>
                <a:gd name="T86" fmla="*/ 2025 w 2362"/>
                <a:gd name="T87" fmla="*/ 281 h 2418"/>
                <a:gd name="T88" fmla="*/ 1072 w 2362"/>
                <a:gd name="T89" fmla="*/ 321 h 2418"/>
                <a:gd name="T90" fmla="*/ 1109 w 2362"/>
                <a:gd name="T91" fmla="*/ 447 h 2418"/>
                <a:gd name="T92" fmla="*/ 1235 w 2362"/>
                <a:gd name="T93" fmla="*/ 410 h 2418"/>
                <a:gd name="T94" fmla="*/ 1197 w 2362"/>
                <a:gd name="T95" fmla="*/ 284 h 2418"/>
                <a:gd name="T96" fmla="*/ 743 w 2362"/>
                <a:gd name="T97" fmla="*/ 305 h 2418"/>
                <a:gd name="T98" fmla="*/ 755 w 2362"/>
                <a:gd name="T99" fmla="*/ 438 h 2418"/>
                <a:gd name="T100" fmla="*/ 888 w 2362"/>
                <a:gd name="T101" fmla="*/ 426 h 2418"/>
                <a:gd name="T102" fmla="*/ 876 w 2362"/>
                <a:gd name="T103" fmla="*/ 293 h 2418"/>
                <a:gd name="T104" fmla="*/ 368 w 2362"/>
                <a:gd name="T105" fmla="*/ 236 h 2418"/>
                <a:gd name="T106" fmla="*/ 282 w 2362"/>
                <a:gd name="T107" fmla="*/ 366 h 2418"/>
                <a:gd name="T108" fmla="*/ 368 w 2362"/>
                <a:gd name="T109" fmla="*/ 494 h 2418"/>
                <a:gd name="T110" fmla="*/ 522 w 2362"/>
                <a:gd name="T111" fmla="*/ 465 h 2418"/>
                <a:gd name="T112" fmla="*/ 551 w 2362"/>
                <a:gd name="T113" fmla="*/ 311 h 2418"/>
                <a:gd name="T114" fmla="*/ 423 w 2362"/>
                <a:gd name="T115" fmla="*/ 225 h 24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362" h="2418">
                  <a:moveTo>
                    <a:pt x="1127" y="1968"/>
                  </a:moveTo>
                  <a:lnTo>
                    <a:pt x="1109" y="1971"/>
                  </a:lnTo>
                  <a:lnTo>
                    <a:pt x="1093" y="1980"/>
                  </a:lnTo>
                  <a:lnTo>
                    <a:pt x="1081" y="1992"/>
                  </a:lnTo>
                  <a:lnTo>
                    <a:pt x="1072" y="2008"/>
                  </a:lnTo>
                  <a:lnTo>
                    <a:pt x="1069" y="2027"/>
                  </a:lnTo>
                  <a:lnTo>
                    <a:pt x="1069" y="2078"/>
                  </a:lnTo>
                  <a:lnTo>
                    <a:pt x="1072" y="2096"/>
                  </a:lnTo>
                  <a:lnTo>
                    <a:pt x="1081" y="2113"/>
                  </a:lnTo>
                  <a:lnTo>
                    <a:pt x="1093" y="2125"/>
                  </a:lnTo>
                  <a:lnTo>
                    <a:pt x="1109" y="2134"/>
                  </a:lnTo>
                  <a:lnTo>
                    <a:pt x="1127" y="2136"/>
                  </a:lnTo>
                  <a:lnTo>
                    <a:pt x="1179" y="2136"/>
                  </a:lnTo>
                  <a:lnTo>
                    <a:pt x="1197" y="2134"/>
                  </a:lnTo>
                  <a:lnTo>
                    <a:pt x="1214" y="2125"/>
                  </a:lnTo>
                  <a:lnTo>
                    <a:pt x="1226" y="2113"/>
                  </a:lnTo>
                  <a:lnTo>
                    <a:pt x="1235" y="2096"/>
                  </a:lnTo>
                  <a:lnTo>
                    <a:pt x="1237" y="2078"/>
                  </a:lnTo>
                  <a:lnTo>
                    <a:pt x="1237" y="2027"/>
                  </a:lnTo>
                  <a:lnTo>
                    <a:pt x="1235" y="2008"/>
                  </a:lnTo>
                  <a:lnTo>
                    <a:pt x="1226" y="1992"/>
                  </a:lnTo>
                  <a:lnTo>
                    <a:pt x="1214" y="1980"/>
                  </a:lnTo>
                  <a:lnTo>
                    <a:pt x="1197" y="1971"/>
                  </a:lnTo>
                  <a:lnTo>
                    <a:pt x="1179" y="1968"/>
                  </a:lnTo>
                  <a:lnTo>
                    <a:pt x="1127" y="1968"/>
                  </a:lnTo>
                  <a:close/>
                  <a:moveTo>
                    <a:pt x="790" y="1968"/>
                  </a:moveTo>
                  <a:lnTo>
                    <a:pt x="772" y="1971"/>
                  </a:lnTo>
                  <a:lnTo>
                    <a:pt x="755" y="1980"/>
                  </a:lnTo>
                  <a:lnTo>
                    <a:pt x="743" y="1992"/>
                  </a:lnTo>
                  <a:lnTo>
                    <a:pt x="734" y="2008"/>
                  </a:lnTo>
                  <a:lnTo>
                    <a:pt x="731" y="2027"/>
                  </a:lnTo>
                  <a:lnTo>
                    <a:pt x="731" y="2078"/>
                  </a:lnTo>
                  <a:lnTo>
                    <a:pt x="734" y="2096"/>
                  </a:lnTo>
                  <a:lnTo>
                    <a:pt x="743" y="2113"/>
                  </a:lnTo>
                  <a:lnTo>
                    <a:pt x="755" y="2125"/>
                  </a:lnTo>
                  <a:lnTo>
                    <a:pt x="772" y="2134"/>
                  </a:lnTo>
                  <a:lnTo>
                    <a:pt x="790" y="2136"/>
                  </a:lnTo>
                  <a:lnTo>
                    <a:pt x="841" y="2136"/>
                  </a:lnTo>
                  <a:lnTo>
                    <a:pt x="860" y="2134"/>
                  </a:lnTo>
                  <a:lnTo>
                    <a:pt x="876" y="2125"/>
                  </a:lnTo>
                  <a:lnTo>
                    <a:pt x="888" y="2113"/>
                  </a:lnTo>
                  <a:lnTo>
                    <a:pt x="897" y="2096"/>
                  </a:lnTo>
                  <a:lnTo>
                    <a:pt x="900" y="2078"/>
                  </a:lnTo>
                  <a:lnTo>
                    <a:pt x="900" y="2027"/>
                  </a:lnTo>
                  <a:lnTo>
                    <a:pt x="897" y="2008"/>
                  </a:lnTo>
                  <a:lnTo>
                    <a:pt x="888" y="1992"/>
                  </a:lnTo>
                  <a:lnTo>
                    <a:pt x="876" y="1980"/>
                  </a:lnTo>
                  <a:lnTo>
                    <a:pt x="860" y="1971"/>
                  </a:lnTo>
                  <a:lnTo>
                    <a:pt x="841" y="1968"/>
                  </a:lnTo>
                  <a:lnTo>
                    <a:pt x="790" y="1968"/>
                  </a:lnTo>
                  <a:close/>
                  <a:moveTo>
                    <a:pt x="423" y="1912"/>
                  </a:moveTo>
                  <a:lnTo>
                    <a:pt x="394" y="1914"/>
                  </a:lnTo>
                  <a:lnTo>
                    <a:pt x="368" y="1923"/>
                  </a:lnTo>
                  <a:lnTo>
                    <a:pt x="343" y="1935"/>
                  </a:lnTo>
                  <a:lnTo>
                    <a:pt x="323" y="1953"/>
                  </a:lnTo>
                  <a:lnTo>
                    <a:pt x="305" y="1973"/>
                  </a:lnTo>
                  <a:lnTo>
                    <a:pt x="293" y="1998"/>
                  </a:lnTo>
                  <a:lnTo>
                    <a:pt x="284" y="2024"/>
                  </a:lnTo>
                  <a:lnTo>
                    <a:pt x="282" y="2053"/>
                  </a:lnTo>
                  <a:lnTo>
                    <a:pt x="284" y="2080"/>
                  </a:lnTo>
                  <a:lnTo>
                    <a:pt x="293" y="2106"/>
                  </a:lnTo>
                  <a:lnTo>
                    <a:pt x="305" y="2131"/>
                  </a:lnTo>
                  <a:lnTo>
                    <a:pt x="323" y="2152"/>
                  </a:lnTo>
                  <a:lnTo>
                    <a:pt x="343" y="2169"/>
                  </a:lnTo>
                  <a:lnTo>
                    <a:pt x="368" y="2181"/>
                  </a:lnTo>
                  <a:lnTo>
                    <a:pt x="394" y="2190"/>
                  </a:lnTo>
                  <a:lnTo>
                    <a:pt x="423" y="2193"/>
                  </a:lnTo>
                  <a:lnTo>
                    <a:pt x="450" y="2190"/>
                  </a:lnTo>
                  <a:lnTo>
                    <a:pt x="476" y="2181"/>
                  </a:lnTo>
                  <a:lnTo>
                    <a:pt x="501" y="2169"/>
                  </a:lnTo>
                  <a:lnTo>
                    <a:pt x="522" y="2152"/>
                  </a:lnTo>
                  <a:lnTo>
                    <a:pt x="539" y="2131"/>
                  </a:lnTo>
                  <a:lnTo>
                    <a:pt x="551" y="2106"/>
                  </a:lnTo>
                  <a:lnTo>
                    <a:pt x="560" y="2080"/>
                  </a:lnTo>
                  <a:lnTo>
                    <a:pt x="563" y="2053"/>
                  </a:lnTo>
                  <a:lnTo>
                    <a:pt x="560" y="2024"/>
                  </a:lnTo>
                  <a:lnTo>
                    <a:pt x="551" y="1998"/>
                  </a:lnTo>
                  <a:lnTo>
                    <a:pt x="539" y="1973"/>
                  </a:lnTo>
                  <a:lnTo>
                    <a:pt x="522" y="1953"/>
                  </a:lnTo>
                  <a:lnTo>
                    <a:pt x="501" y="1935"/>
                  </a:lnTo>
                  <a:lnTo>
                    <a:pt x="476" y="1923"/>
                  </a:lnTo>
                  <a:lnTo>
                    <a:pt x="450" y="1914"/>
                  </a:lnTo>
                  <a:lnTo>
                    <a:pt x="423" y="1912"/>
                  </a:lnTo>
                  <a:close/>
                  <a:moveTo>
                    <a:pt x="0" y="1687"/>
                  </a:moveTo>
                  <a:lnTo>
                    <a:pt x="1701" y="1687"/>
                  </a:lnTo>
                  <a:lnTo>
                    <a:pt x="1693" y="1717"/>
                  </a:lnTo>
                  <a:lnTo>
                    <a:pt x="1689" y="1748"/>
                  </a:lnTo>
                  <a:lnTo>
                    <a:pt x="1687" y="1781"/>
                  </a:lnTo>
                  <a:lnTo>
                    <a:pt x="1687" y="1968"/>
                  </a:lnTo>
                  <a:lnTo>
                    <a:pt x="1669" y="1971"/>
                  </a:lnTo>
                  <a:lnTo>
                    <a:pt x="1654" y="1979"/>
                  </a:lnTo>
                  <a:lnTo>
                    <a:pt x="1642" y="1991"/>
                  </a:lnTo>
                  <a:lnTo>
                    <a:pt x="1634" y="2006"/>
                  </a:lnTo>
                  <a:lnTo>
                    <a:pt x="1631" y="2024"/>
                  </a:lnTo>
                  <a:lnTo>
                    <a:pt x="1631" y="2080"/>
                  </a:lnTo>
                  <a:lnTo>
                    <a:pt x="1634" y="2098"/>
                  </a:lnTo>
                  <a:lnTo>
                    <a:pt x="1642" y="2114"/>
                  </a:lnTo>
                  <a:lnTo>
                    <a:pt x="1654" y="2125"/>
                  </a:lnTo>
                  <a:lnTo>
                    <a:pt x="1669" y="2134"/>
                  </a:lnTo>
                  <a:lnTo>
                    <a:pt x="1687" y="2136"/>
                  </a:lnTo>
                  <a:lnTo>
                    <a:pt x="1687" y="2308"/>
                  </a:lnTo>
                  <a:lnTo>
                    <a:pt x="1690" y="2331"/>
                  </a:lnTo>
                  <a:lnTo>
                    <a:pt x="1696" y="2354"/>
                  </a:lnTo>
                  <a:lnTo>
                    <a:pt x="1683" y="2351"/>
                  </a:lnTo>
                  <a:lnTo>
                    <a:pt x="1668" y="2350"/>
                  </a:lnTo>
                  <a:lnTo>
                    <a:pt x="1650" y="2351"/>
                  </a:lnTo>
                  <a:lnTo>
                    <a:pt x="1632" y="2357"/>
                  </a:lnTo>
                  <a:lnTo>
                    <a:pt x="1614" y="2364"/>
                  </a:lnTo>
                  <a:lnTo>
                    <a:pt x="1572" y="2390"/>
                  </a:lnTo>
                  <a:lnTo>
                    <a:pt x="1532" y="2418"/>
                  </a:lnTo>
                  <a:lnTo>
                    <a:pt x="0" y="2418"/>
                  </a:lnTo>
                  <a:lnTo>
                    <a:pt x="0" y="1687"/>
                  </a:lnTo>
                  <a:close/>
                  <a:moveTo>
                    <a:pt x="1687" y="1124"/>
                  </a:moveTo>
                  <a:lnTo>
                    <a:pt x="1669" y="1127"/>
                  </a:lnTo>
                  <a:lnTo>
                    <a:pt x="1654" y="1136"/>
                  </a:lnTo>
                  <a:lnTo>
                    <a:pt x="1642" y="1147"/>
                  </a:lnTo>
                  <a:lnTo>
                    <a:pt x="1634" y="1163"/>
                  </a:lnTo>
                  <a:lnTo>
                    <a:pt x="1631" y="1181"/>
                  </a:lnTo>
                  <a:lnTo>
                    <a:pt x="1631" y="1237"/>
                  </a:lnTo>
                  <a:lnTo>
                    <a:pt x="1634" y="1255"/>
                  </a:lnTo>
                  <a:lnTo>
                    <a:pt x="1642" y="1270"/>
                  </a:lnTo>
                  <a:lnTo>
                    <a:pt x="1654" y="1282"/>
                  </a:lnTo>
                  <a:lnTo>
                    <a:pt x="1669" y="1290"/>
                  </a:lnTo>
                  <a:lnTo>
                    <a:pt x="1687" y="1293"/>
                  </a:lnTo>
                  <a:lnTo>
                    <a:pt x="2025" y="1293"/>
                  </a:lnTo>
                  <a:lnTo>
                    <a:pt x="2042" y="1290"/>
                  </a:lnTo>
                  <a:lnTo>
                    <a:pt x="2058" y="1282"/>
                  </a:lnTo>
                  <a:lnTo>
                    <a:pt x="2070" y="1270"/>
                  </a:lnTo>
                  <a:lnTo>
                    <a:pt x="2078" y="1255"/>
                  </a:lnTo>
                  <a:lnTo>
                    <a:pt x="2081" y="1237"/>
                  </a:lnTo>
                  <a:lnTo>
                    <a:pt x="2081" y="1181"/>
                  </a:lnTo>
                  <a:lnTo>
                    <a:pt x="2078" y="1163"/>
                  </a:lnTo>
                  <a:lnTo>
                    <a:pt x="2070" y="1147"/>
                  </a:lnTo>
                  <a:lnTo>
                    <a:pt x="2058" y="1136"/>
                  </a:lnTo>
                  <a:lnTo>
                    <a:pt x="2042" y="1127"/>
                  </a:lnTo>
                  <a:lnTo>
                    <a:pt x="2025" y="1124"/>
                  </a:lnTo>
                  <a:lnTo>
                    <a:pt x="1687" y="1124"/>
                  </a:lnTo>
                  <a:close/>
                  <a:moveTo>
                    <a:pt x="1127" y="1124"/>
                  </a:moveTo>
                  <a:lnTo>
                    <a:pt x="1109" y="1127"/>
                  </a:lnTo>
                  <a:lnTo>
                    <a:pt x="1093" y="1136"/>
                  </a:lnTo>
                  <a:lnTo>
                    <a:pt x="1081" y="1148"/>
                  </a:lnTo>
                  <a:lnTo>
                    <a:pt x="1072" y="1165"/>
                  </a:lnTo>
                  <a:lnTo>
                    <a:pt x="1069" y="1183"/>
                  </a:lnTo>
                  <a:lnTo>
                    <a:pt x="1069" y="1234"/>
                  </a:lnTo>
                  <a:lnTo>
                    <a:pt x="1072" y="1253"/>
                  </a:lnTo>
                  <a:lnTo>
                    <a:pt x="1081" y="1269"/>
                  </a:lnTo>
                  <a:lnTo>
                    <a:pt x="1093" y="1281"/>
                  </a:lnTo>
                  <a:lnTo>
                    <a:pt x="1109" y="1290"/>
                  </a:lnTo>
                  <a:lnTo>
                    <a:pt x="1127" y="1293"/>
                  </a:lnTo>
                  <a:lnTo>
                    <a:pt x="1179" y="1293"/>
                  </a:lnTo>
                  <a:lnTo>
                    <a:pt x="1197" y="1290"/>
                  </a:lnTo>
                  <a:lnTo>
                    <a:pt x="1214" y="1281"/>
                  </a:lnTo>
                  <a:lnTo>
                    <a:pt x="1226" y="1269"/>
                  </a:lnTo>
                  <a:lnTo>
                    <a:pt x="1235" y="1253"/>
                  </a:lnTo>
                  <a:lnTo>
                    <a:pt x="1237" y="1234"/>
                  </a:lnTo>
                  <a:lnTo>
                    <a:pt x="1237" y="1183"/>
                  </a:lnTo>
                  <a:lnTo>
                    <a:pt x="1235" y="1165"/>
                  </a:lnTo>
                  <a:lnTo>
                    <a:pt x="1226" y="1148"/>
                  </a:lnTo>
                  <a:lnTo>
                    <a:pt x="1214" y="1136"/>
                  </a:lnTo>
                  <a:lnTo>
                    <a:pt x="1197" y="1127"/>
                  </a:lnTo>
                  <a:lnTo>
                    <a:pt x="1179" y="1124"/>
                  </a:lnTo>
                  <a:lnTo>
                    <a:pt x="1127" y="1124"/>
                  </a:lnTo>
                  <a:close/>
                  <a:moveTo>
                    <a:pt x="790" y="1124"/>
                  </a:moveTo>
                  <a:lnTo>
                    <a:pt x="772" y="1127"/>
                  </a:lnTo>
                  <a:lnTo>
                    <a:pt x="755" y="1136"/>
                  </a:lnTo>
                  <a:lnTo>
                    <a:pt x="743" y="1148"/>
                  </a:lnTo>
                  <a:lnTo>
                    <a:pt x="734" y="1165"/>
                  </a:lnTo>
                  <a:lnTo>
                    <a:pt x="731" y="1183"/>
                  </a:lnTo>
                  <a:lnTo>
                    <a:pt x="731" y="1234"/>
                  </a:lnTo>
                  <a:lnTo>
                    <a:pt x="734" y="1253"/>
                  </a:lnTo>
                  <a:lnTo>
                    <a:pt x="743" y="1269"/>
                  </a:lnTo>
                  <a:lnTo>
                    <a:pt x="755" y="1281"/>
                  </a:lnTo>
                  <a:lnTo>
                    <a:pt x="772" y="1290"/>
                  </a:lnTo>
                  <a:lnTo>
                    <a:pt x="790" y="1293"/>
                  </a:lnTo>
                  <a:lnTo>
                    <a:pt x="841" y="1293"/>
                  </a:lnTo>
                  <a:lnTo>
                    <a:pt x="860" y="1290"/>
                  </a:lnTo>
                  <a:lnTo>
                    <a:pt x="876" y="1281"/>
                  </a:lnTo>
                  <a:lnTo>
                    <a:pt x="888" y="1269"/>
                  </a:lnTo>
                  <a:lnTo>
                    <a:pt x="897" y="1253"/>
                  </a:lnTo>
                  <a:lnTo>
                    <a:pt x="900" y="1234"/>
                  </a:lnTo>
                  <a:lnTo>
                    <a:pt x="900" y="1183"/>
                  </a:lnTo>
                  <a:lnTo>
                    <a:pt x="897" y="1165"/>
                  </a:lnTo>
                  <a:lnTo>
                    <a:pt x="888" y="1148"/>
                  </a:lnTo>
                  <a:lnTo>
                    <a:pt x="876" y="1136"/>
                  </a:lnTo>
                  <a:lnTo>
                    <a:pt x="860" y="1127"/>
                  </a:lnTo>
                  <a:lnTo>
                    <a:pt x="841" y="1124"/>
                  </a:lnTo>
                  <a:lnTo>
                    <a:pt x="790" y="1124"/>
                  </a:lnTo>
                  <a:close/>
                  <a:moveTo>
                    <a:pt x="423" y="1068"/>
                  </a:moveTo>
                  <a:lnTo>
                    <a:pt x="394" y="1071"/>
                  </a:lnTo>
                  <a:lnTo>
                    <a:pt x="368" y="1080"/>
                  </a:lnTo>
                  <a:lnTo>
                    <a:pt x="343" y="1092"/>
                  </a:lnTo>
                  <a:lnTo>
                    <a:pt x="323" y="1109"/>
                  </a:lnTo>
                  <a:lnTo>
                    <a:pt x="305" y="1130"/>
                  </a:lnTo>
                  <a:lnTo>
                    <a:pt x="293" y="1154"/>
                  </a:lnTo>
                  <a:lnTo>
                    <a:pt x="284" y="1180"/>
                  </a:lnTo>
                  <a:lnTo>
                    <a:pt x="282" y="1208"/>
                  </a:lnTo>
                  <a:lnTo>
                    <a:pt x="284" y="1237"/>
                  </a:lnTo>
                  <a:lnTo>
                    <a:pt x="293" y="1263"/>
                  </a:lnTo>
                  <a:lnTo>
                    <a:pt x="305" y="1288"/>
                  </a:lnTo>
                  <a:lnTo>
                    <a:pt x="323" y="1308"/>
                  </a:lnTo>
                  <a:lnTo>
                    <a:pt x="343" y="1326"/>
                  </a:lnTo>
                  <a:lnTo>
                    <a:pt x="368" y="1338"/>
                  </a:lnTo>
                  <a:lnTo>
                    <a:pt x="394" y="1347"/>
                  </a:lnTo>
                  <a:lnTo>
                    <a:pt x="423" y="1349"/>
                  </a:lnTo>
                  <a:lnTo>
                    <a:pt x="450" y="1347"/>
                  </a:lnTo>
                  <a:lnTo>
                    <a:pt x="476" y="1338"/>
                  </a:lnTo>
                  <a:lnTo>
                    <a:pt x="501" y="1326"/>
                  </a:lnTo>
                  <a:lnTo>
                    <a:pt x="522" y="1308"/>
                  </a:lnTo>
                  <a:lnTo>
                    <a:pt x="539" y="1288"/>
                  </a:lnTo>
                  <a:lnTo>
                    <a:pt x="551" y="1263"/>
                  </a:lnTo>
                  <a:lnTo>
                    <a:pt x="560" y="1237"/>
                  </a:lnTo>
                  <a:lnTo>
                    <a:pt x="563" y="1208"/>
                  </a:lnTo>
                  <a:lnTo>
                    <a:pt x="560" y="1180"/>
                  </a:lnTo>
                  <a:lnTo>
                    <a:pt x="551" y="1154"/>
                  </a:lnTo>
                  <a:lnTo>
                    <a:pt x="539" y="1130"/>
                  </a:lnTo>
                  <a:lnTo>
                    <a:pt x="522" y="1109"/>
                  </a:lnTo>
                  <a:lnTo>
                    <a:pt x="501" y="1092"/>
                  </a:lnTo>
                  <a:lnTo>
                    <a:pt x="476" y="1080"/>
                  </a:lnTo>
                  <a:lnTo>
                    <a:pt x="450" y="1071"/>
                  </a:lnTo>
                  <a:lnTo>
                    <a:pt x="423" y="1068"/>
                  </a:lnTo>
                  <a:close/>
                  <a:moveTo>
                    <a:pt x="0" y="843"/>
                  </a:moveTo>
                  <a:lnTo>
                    <a:pt x="2362" y="843"/>
                  </a:lnTo>
                  <a:lnTo>
                    <a:pt x="2362" y="1544"/>
                  </a:lnTo>
                  <a:lnTo>
                    <a:pt x="2331" y="1523"/>
                  </a:lnTo>
                  <a:lnTo>
                    <a:pt x="2297" y="1505"/>
                  </a:lnTo>
                  <a:lnTo>
                    <a:pt x="2260" y="1489"/>
                  </a:lnTo>
                  <a:lnTo>
                    <a:pt x="2219" y="1478"/>
                  </a:lnTo>
                  <a:lnTo>
                    <a:pt x="2176" y="1469"/>
                  </a:lnTo>
                  <a:lnTo>
                    <a:pt x="2130" y="1463"/>
                  </a:lnTo>
                  <a:lnTo>
                    <a:pt x="2081" y="1462"/>
                  </a:lnTo>
                  <a:lnTo>
                    <a:pt x="2031" y="1464"/>
                  </a:lnTo>
                  <a:lnTo>
                    <a:pt x="1984" y="1469"/>
                  </a:lnTo>
                  <a:lnTo>
                    <a:pt x="1939" y="1479"/>
                  </a:lnTo>
                  <a:lnTo>
                    <a:pt x="1898" y="1492"/>
                  </a:lnTo>
                  <a:lnTo>
                    <a:pt x="1860" y="1507"/>
                  </a:lnTo>
                  <a:lnTo>
                    <a:pt x="1825" y="1526"/>
                  </a:lnTo>
                  <a:lnTo>
                    <a:pt x="1795" y="1549"/>
                  </a:lnTo>
                  <a:lnTo>
                    <a:pt x="1767" y="1574"/>
                  </a:lnTo>
                  <a:lnTo>
                    <a:pt x="0" y="1574"/>
                  </a:lnTo>
                  <a:lnTo>
                    <a:pt x="0" y="843"/>
                  </a:lnTo>
                  <a:close/>
                  <a:moveTo>
                    <a:pt x="1687" y="281"/>
                  </a:moveTo>
                  <a:lnTo>
                    <a:pt x="1669" y="284"/>
                  </a:lnTo>
                  <a:lnTo>
                    <a:pt x="1654" y="292"/>
                  </a:lnTo>
                  <a:lnTo>
                    <a:pt x="1642" y="304"/>
                  </a:lnTo>
                  <a:lnTo>
                    <a:pt x="1634" y="319"/>
                  </a:lnTo>
                  <a:lnTo>
                    <a:pt x="1631" y="337"/>
                  </a:lnTo>
                  <a:lnTo>
                    <a:pt x="1631" y="393"/>
                  </a:lnTo>
                  <a:lnTo>
                    <a:pt x="1634" y="411"/>
                  </a:lnTo>
                  <a:lnTo>
                    <a:pt x="1642" y="427"/>
                  </a:lnTo>
                  <a:lnTo>
                    <a:pt x="1654" y="438"/>
                  </a:lnTo>
                  <a:lnTo>
                    <a:pt x="1669" y="447"/>
                  </a:lnTo>
                  <a:lnTo>
                    <a:pt x="1687" y="450"/>
                  </a:lnTo>
                  <a:lnTo>
                    <a:pt x="2025" y="450"/>
                  </a:lnTo>
                  <a:lnTo>
                    <a:pt x="2042" y="447"/>
                  </a:lnTo>
                  <a:lnTo>
                    <a:pt x="2058" y="438"/>
                  </a:lnTo>
                  <a:lnTo>
                    <a:pt x="2070" y="427"/>
                  </a:lnTo>
                  <a:lnTo>
                    <a:pt x="2078" y="411"/>
                  </a:lnTo>
                  <a:lnTo>
                    <a:pt x="2081" y="393"/>
                  </a:lnTo>
                  <a:lnTo>
                    <a:pt x="2081" y="337"/>
                  </a:lnTo>
                  <a:lnTo>
                    <a:pt x="2078" y="319"/>
                  </a:lnTo>
                  <a:lnTo>
                    <a:pt x="2070" y="304"/>
                  </a:lnTo>
                  <a:lnTo>
                    <a:pt x="2058" y="292"/>
                  </a:lnTo>
                  <a:lnTo>
                    <a:pt x="2042" y="284"/>
                  </a:lnTo>
                  <a:lnTo>
                    <a:pt x="2025" y="281"/>
                  </a:lnTo>
                  <a:lnTo>
                    <a:pt x="1687" y="281"/>
                  </a:lnTo>
                  <a:close/>
                  <a:moveTo>
                    <a:pt x="1127" y="281"/>
                  </a:moveTo>
                  <a:lnTo>
                    <a:pt x="1109" y="284"/>
                  </a:lnTo>
                  <a:lnTo>
                    <a:pt x="1093" y="293"/>
                  </a:lnTo>
                  <a:lnTo>
                    <a:pt x="1081" y="305"/>
                  </a:lnTo>
                  <a:lnTo>
                    <a:pt x="1072" y="321"/>
                  </a:lnTo>
                  <a:lnTo>
                    <a:pt x="1069" y="340"/>
                  </a:lnTo>
                  <a:lnTo>
                    <a:pt x="1069" y="391"/>
                  </a:lnTo>
                  <a:lnTo>
                    <a:pt x="1072" y="410"/>
                  </a:lnTo>
                  <a:lnTo>
                    <a:pt x="1081" y="426"/>
                  </a:lnTo>
                  <a:lnTo>
                    <a:pt x="1093" y="438"/>
                  </a:lnTo>
                  <a:lnTo>
                    <a:pt x="1109" y="447"/>
                  </a:lnTo>
                  <a:lnTo>
                    <a:pt x="1127" y="450"/>
                  </a:lnTo>
                  <a:lnTo>
                    <a:pt x="1179" y="450"/>
                  </a:lnTo>
                  <a:lnTo>
                    <a:pt x="1197" y="447"/>
                  </a:lnTo>
                  <a:lnTo>
                    <a:pt x="1214" y="438"/>
                  </a:lnTo>
                  <a:lnTo>
                    <a:pt x="1226" y="426"/>
                  </a:lnTo>
                  <a:lnTo>
                    <a:pt x="1235" y="410"/>
                  </a:lnTo>
                  <a:lnTo>
                    <a:pt x="1237" y="391"/>
                  </a:lnTo>
                  <a:lnTo>
                    <a:pt x="1237" y="340"/>
                  </a:lnTo>
                  <a:lnTo>
                    <a:pt x="1235" y="321"/>
                  </a:lnTo>
                  <a:lnTo>
                    <a:pt x="1226" y="305"/>
                  </a:lnTo>
                  <a:lnTo>
                    <a:pt x="1214" y="293"/>
                  </a:lnTo>
                  <a:lnTo>
                    <a:pt x="1197" y="284"/>
                  </a:lnTo>
                  <a:lnTo>
                    <a:pt x="1179" y="281"/>
                  </a:lnTo>
                  <a:lnTo>
                    <a:pt x="1127" y="281"/>
                  </a:lnTo>
                  <a:close/>
                  <a:moveTo>
                    <a:pt x="790" y="281"/>
                  </a:moveTo>
                  <a:lnTo>
                    <a:pt x="772" y="284"/>
                  </a:lnTo>
                  <a:lnTo>
                    <a:pt x="755" y="293"/>
                  </a:lnTo>
                  <a:lnTo>
                    <a:pt x="743" y="305"/>
                  </a:lnTo>
                  <a:lnTo>
                    <a:pt x="734" y="321"/>
                  </a:lnTo>
                  <a:lnTo>
                    <a:pt x="731" y="340"/>
                  </a:lnTo>
                  <a:lnTo>
                    <a:pt x="731" y="391"/>
                  </a:lnTo>
                  <a:lnTo>
                    <a:pt x="734" y="410"/>
                  </a:lnTo>
                  <a:lnTo>
                    <a:pt x="743" y="426"/>
                  </a:lnTo>
                  <a:lnTo>
                    <a:pt x="755" y="438"/>
                  </a:lnTo>
                  <a:lnTo>
                    <a:pt x="772" y="447"/>
                  </a:lnTo>
                  <a:lnTo>
                    <a:pt x="790" y="450"/>
                  </a:lnTo>
                  <a:lnTo>
                    <a:pt x="841" y="450"/>
                  </a:lnTo>
                  <a:lnTo>
                    <a:pt x="860" y="447"/>
                  </a:lnTo>
                  <a:lnTo>
                    <a:pt x="876" y="438"/>
                  </a:lnTo>
                  <a:lnTo>
                    <a:pt x="888" y="426"/>
                  </a:lnTo>
                  <a:lnTo>
                    <a:pt x="897" y="410"/>
                  </a:lnTo>
                  <a:lnTo>
                    <a:pt x="900" y="391"/>
                  </a:lnTo>
                  <a:lnTo>
                    <a:pt x="900" y="340"/>
                  </a:lnTo>
                  <a:lnTo>
                    <a:pt x="897" y="321"/>
                  </a:lnTo>
                  <a:lnTo>
                    <a:pt x="888" y="305"/>
                  </a:lnTo>
                  <a:lnTo>
                    <a:pt x="876" y="293"/>
                  </a:lnTo>
                  <a:lnTo>
                    <a:pt x="860" y="284"/>
                  </a:lnTo>
                  <a:lnTo>
                    <a:pt x="841" y="281"/>
                  </a:lnTo>
                  <a:lnTo>
                    <a:pt x="790" y="281"/>
                  </a:lnTo>
                  <a:close/>
                  <a:moveTo>
                    <a:pt x="423" y="225"/>
                  </a:moveTo>
                  <a:lnTo>
                    <a:pt x="394" y="228"/>
                  </a:lnTo>
                  <a:lnTo>
                    <a:pt x="368" y="236"/>
                  </a:lnTo>
                  <a:lnTo>
                    <a:pt x="343" y="249"/>
                  </a:lnTo>
                  <a:lnTo>
                    <a:pt x="323" y="266"/>
                  </a:lnTo>
                  <a:lnTo>
                    <a:pt x="305" y="286"/>
                  </a:lnTo>
                  <a:lnTo>
                    <a:pt x="293" y="311"/>
                  </a:lnTo>
                  <a:lnTo>
                    <a:pt x="284" y="337"/>
                  </a:lnTo>
                  <a:lnTo>
                    <a:pt x="282" y="366"/>
                  </a:lnTo>
                  <a:lnTo>
                    <a:pt x="284" y="394"/>
                  </a:lnTo>
                  <a:lnTo>
                    <a:pt x="293" y="420"/>
                  </a:lnTo>
                  <a:lnTo>
                    <a:pt x="305" y="444"/>
                  </a:lnTo>
                  <a:lnTo>
                    <a:pt x="323" y="465"/>
                  </a:lnTo>
                  <a:lnTo>
                    <a:pt x="343" y="482"/>
                  </a:lnTo>
                  <a:lnTo>
                    <a:pt x="368" y="494"/>
                  </a:lnTo>
                  <a:lnTo>
                    <a:pt x="394" y="503"/>
                  </a:lnTo>
                  <a:lnTo>
                    <a:pt x="423" y="506"/>
                  </a:lnTo>
                  <a:lnTo>
                    <a:pt x="450" y="503"/>
                  </a:lnTo>
                  <a:lnTo>
                    <a:pt x="476" y="494"/>
                  </a:lnTo>
                  <a:lnTo>
                    <a:pt x="501" y="482"/>
                  </a:lnTo>
                  <a:lnTo>
                    <a:pt x="522" y="465"/>
                  </a:lnTo>
                  <a:lnTo>
                    <a:pt x="539" y="444"/>
                  </a:lnTo>
                  <a:lnTo>
                    <a:pt x="551" y="420"/>
                  </a:lnTo>
                  <a:lnTo>
                    <a:pt x="560" y="394"/>
                  </a:lnTo>
                  <a:lnTo>
                    <a:pt x="563" y="366"/>
                  </a:lnTo>
                  <a:lnTo>
                    <a:pt x="560" y="337"/>
                  </a:lnTo>
                  <a:lnTo>
                    <a:pt x="551" y="311"/>
                  </a:lnTo>
                  <a:lnTo>
                    <a:pt x="539" y="286"/>
                  </a:lnTo>
                  <a:lnTo>
                    <a:pt x="522" y="266"/>
                  </a:lnTo>
                  <a:lnTo>
                    <a:pt x="501" y="249"/>
                  </a:lnTo>
                  <a:lnTo>
                    <a:pt x="476" y="236"/>
                  </a:lnTo>
                  <a:lnTo>
                    <a:pt x="450" y="228"/>
                  </a:lnTo>
                  <a:lnTo>
                    <a:pt x="423" y="225"/>
                  </a:lnTo>
                  <a:close/>
                  <a:moveTo>
                    <a:pt x="0" y="0"/>
                  </a:moveTo>
                  <a:lnTo>
                    <a:pt x="2362" y="0"/>
                  </a:lnTo>
                  <a:lnTo>
                    <a:pt x="2362" y="731"/>
                  </a:lnTo>
                  <a:lnTo>
                    <a:pt x="0" y="7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20" name="Freeform 58">
              <a:extLst>
                <a:ext uri="{FF2B5EF4-FFF2-40B4-BE49-F238E27FC236}">
                  <a16:creationId xmlns:a16="http://schemas.microsoft.com/office/drawing/2014/main" id="{6298C00B-CACA-45FD-8AC2-37D6073EBD7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669588" y="2536825"/>
              <a:ext cx="733425" cy="658813"/>
            </a:xfrm>
            <a:custGeom>
              <a:avLst/>
              <a:gdLst>
                <a:gd name="T0" fmla="*/ 2663 w 3234"/>
                <a:gd name="T1" fmla="*/ 2386 h 2906"/>
                <a:gd name="T2" fmla="*/ 2719 w 3234"/>
                <a:gd name="T3" fmla="*/ 2442 h 2906"/>
                <a:gd name="T4" fmla="*/ 2699 w 3234"/>
                <a:gd name="T5" fmla="*/ 2511 h 2906"/>
                <a:gd name="T6" fmla="*/ 2614 w 3234"/>
                <a:gd name="T7" fmla="*/ 2548 h 2906"/>
                <a:gd name="T8" fmla="*/ 2513 w 3234"/>
                <a:gd name="T9" fmla="*/ 2535 h 2906"/>
                <a:gd name="T10" fmla="*/ 2456 w 3234"/>
                <a:gd name="T11" fmla="*/ 2478 h 2906"/>
                <a:gd name="T12" fmla="*/ 2476 w 3234"/>
                <a:gd name="T13" fmla="*/ 2411 h 2906"/>
                <a:gd name="T14" fmla="*/ 2561 w 3234"/>
                <a:gd name="T15" fmla="*/ 2373 h 2906"/>
                <a:gd name="T16" fmla="*/ 2150 w 3234"/>
                <a:gd name="T17" fmla="*/ 2220 h 2906"/>
                <a:gd name="T18" fmla="*/ 2045 w 3234"/>
                <a:gd name="T19" fmla="*/ 2344 h 2906"/>
                <a:gd name="T20" fmla="*/ 2024 w 3234"/>
                <a:gd name="T21" fmla="*/ 2491 h 2906"/>
                <a:gd name="T22" fmla="*/ 2097 w 3234"/>
                <a:gd name="T23" fmla="*/ 2634 h 2906"/>
                <a:gd name="T24" fmla="*/ 2250 w 3234"/>
                <a:gd name="T25" fmla="*/ 2742 h 2906"/>
                <a:gd name="T26" fmla="*/ 2463 w 3234"/>
                <a:gd name="T27" fmla="*/ 2803 h 2906"/>
                <a:gd name="T28" fmla="*/ 2710 w 3234"/>
                <a:gd name="T29" fmla="*/ 2803 h 2906"/>
                <a:gd name="T30" fmla="*/ 2923 w 3234"/>
                <a:gd name="T31" fmla="*/ 2742 h 2906"/>
                <a:gd name="T32" fmla="*/ 3077 w 3234"/>
                <a:gd name="T33" fmla="*/ 2634 h 2906"/>
                <a:gd name="T34" fmla="*/ 3150 w 3234"/>
                <a:gd name="T35" fmla="*/ 2491 h 2906"/>
                <a:gd name="T36" fmla="*/ 3129 w 3234"/>
                <a:gd name="T37" fmla="*/ 2344 h 2906"/>
                <a:gd name="T38" fmla="*/ 3024 w 3234"/>
                <a:gd name="T39" fmla="*/ 2220 h 2906"/>
                <a:gd name="T40" fmla="*/ 3086 w 3234"/>
                <a:gd name="T41" fmla="*/ 2238 h 2906"/>
                <a:gd name="T42" fmla="*/ 3204 w 3234"/>
                <a:gd name="T43" fmla="*/ 2375 h 2906"/>
                <a:gd name="T44" fmla="*/ 3230 w 3234"/>
                <a:gd name="T45" fmla="*/ 2530 h 2906"/>
                <a:gd name="T46" fmla="*/ 3154 w 3234"/>
                <a:gd name="T47" fmla="*/ 2684 h 2906"/>
                <a:gd name="T48" fmla="*/ 2996 w 3234"/>
                <a:gd name="T49" fmla="*/ 2809 h 2906"/>
                <a:gd name="T50" fmla="*/ 2776 w 3234"/>
                <a:gd name="T51" fmla="*/ 2887 h 2906"/>
                <a:gd name="T52" fmla="*/ 2522 w 3234"/>
                <a:gd name="T53" fmla="*/ 2904 h 2906"/>
                <a:gd name="T54" fmla="*/ 2282 w 3234"/>
                <a:gd name="T55" fmla="*/ 2854 h 2906"/>
                <a:gd name="T56" fmla="*/ 2089 w 3234"/>
                <a:gd name="T57" fmla="*/ 2752 h 2906"/>
                <a:gd name="T58" fmla="*/ 1969 w 3234"/>
                <a:gd name="T59" fmla="*/ 2610 h 2906"/>
                <a:gd name="T60" fmla="*/ 1944 w 3234"/>
                <a:gd name="T61" fmla="*/ 2450 h 2906"/>
                <a:gd name="T62" fmla="*/ 2019 w 3234"/>
                <a:gd name="T63" fmla="*/ 2303 h 2906"/>
                <a:gd name="T64" fmla="*/ 2175 w 3234"/>
                <a:gd name="T65" fmla="*/ 2181 h 2906"/>
                <a:gd name="T66" fmla="*/ 2506 w 3234"/>
                <a:gd name="T67" fmla="*/ 1506 h 2906"/>
                <a:gd name="T68" fmla="*/ 2444 w 3234"/>
                <a:gd name="T69" fmla="*/ 1598 h 2906"/>
                <a:gd name="T70" fmla="*/ 2466 w 3234"/>
                <a:gd name="T71" fmla="*/ 1709 h 2906"/>
                <a:gd name="T72" fmla="*/ 2557 w 3234"/>
                <a:gd name="T73" fmla="*/ 1770 h 2906"/>
                <a:gd name="T74" fmla="*/ 2668 w 3234"/>
                <a:gd name="T75" fmla="*/ 1748 h 2906"/>
                <a:gd name="T76" fmla="*/ 2730 w 3234"/>
                <a:gd name="T77" fmla="*/ 1656 h 2906"/>
                <a:gd name="T78" fmla="*/ 2707 w 3234"/>
                <a:gd name="T79" fmla="*/ 1545 h 2906"/>
                <a:gd name="T80" fmla="*/ 2617 w 3234"/>
                <a:gd name="T81" fmla="*/ 1484 h 2906"/>
                <a:gd name="T82" fmla="*/ 2655 w 3234"/>
                <a:gd name="T83" fmla="*/ 1297 h 2906"/>
                <a:gd name="T84" fmla="*/ 2771 w 3234"/>
                <a:gd name="T85" fmla="*/ 1333 h 2906"/>
                <a:gd name="T86" fmla="*/ 2848 w 3234"/>
                <a:gd name="T87" fmla="*/ 1411 h 2906"/>
                <a:gd name="T88" fmla="*/ 2868 w 3234"/>
                <a:gd name="T89" fmla="*/ 2027 h 2906"/>
                <a:gd name="T90" fmla="*/ 2308 w 3234"/>
                <a:gd name="T91" fmla="*/ 1467 h 2906"/>
                <a:gd name="T92" fmla="*/ 2358 w 3234"/>
                <a:gd name="T93" fmla="*/ 1367 h 2906"/>
                <a:gd name="T94" fmla="*/ 2457 w 3234"/>
                <a:gd name="T95" fmla="*/ 1311 h 2906"/>
                <a:gd name="T96" fmla="*/ 2587 w 3234"/>
                <a:gd name="T97" fmla="*/ 1293 h 2906"/>
                <a:gd name="T98" fmla="*/ 113 w 3234"/>
                <a:gd name="T99" fmla="*/ 112 h 2906"/>
                <a:gd name="T100" fmla="*/ 113 w 3234"/>
                <a:gd name="T101" fmla="*/ 1012 h 2906"/>
                <a:gd name="T102" fmla="*/ 0 w 3234"/>
                <a:gd name="T103" fmla="*/ 1855 h 29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234" h="2906">
                  <a:moveTo>
                    <a:pt x="2588" y="2370"/>
                  </a:moveTo>
                  <a:lnTo>
                    <a:pt x="2614" y="2373"/>
                  </a:lnTo>
                  <a:lnTo>
                    <a:pt x="2640" y="2378"/>
                  </a:lnTo>
                  <a:lnTo>
                    <a:pt x="2663" y="2386"/>
                  </a:lnTo>
                  <a:lnTo>
                    <a:pt x="2682" y="2397"/>
                  </a:lnTo>
                  <a:lnTo>
                    <a:pt x="2699" y="2411"/>
                  </a:lnTo>
                  <a:lnTo>
                    <a:pt x="2712" y="2425"/>
                  </a:lnTo>
                  <a:lnTo>
                    <a:pt x="2719" y="2442"/>
                  </a:lnTo>
                  <a:lnTo>
                    <a:pt x="2722" y="2460"/>
                  </a:lnTo>
                  <a:lnTo>
                    <a:pt x="2719" y="2478"/>
                  </a:lnTo>
                  <a:lnTo>
                    <a:pt x="2712" y="2495"/>
                  </a:lnTo>
                  <a:lnTo>
                    <a:pt x="2699" y="2511"/>
                  </a:lnTo>
                  <a:lnTo>
                    <a:pt x="2682" y="2524"/>
                  </a:lnTo>
                  <a:lnTo>
                    <a:pt x="2663" y="2535"/>
                  </a:lnTo>
                  <a:lnTo>
                    <a:pt x="2640" y="2543"/>
                  </a:lnTo>
                  <a:lnTo>
                    <a:pt x="2614" y="2548"/>
                  </a:lnTo>
                  <a:lnTo>
                    <a:pt x="2588" y="2550"/>
                  </a:lnTo>
                  <a:lnTo>
                    <a:pt x="2561" y="2548"/>
                  </a:lnTo>
                  <a:lnTo>
                    <a:pt x="2535" y="2543"/>
                  </a:lnTo>
                  <a:lnTo>
                    <a:pt x="2513" y="2535"/>
                  </a:lnTo>
                  <a:lnTo>
                    <a:pt x="2493" y="2524"/>
                  </a:lnTo>
                  <a:lnTo>
                    <a:pt x="2476" y="2511"/>
                  </a:lnTo>
                  <a:lnTo>
                    <a:pt x="2464" y="2495"/>
                  </a:lnTo>
                  <a:lnTo>
                    <a:pt x="2456" y="2478"/>
                  </a:lnTo>
                  <a:lnTo>
                    <a:pt x="2454" y="2460"/>
                  </a:lnTo>
                  <a:lnTo>
                    <a:pt x="2456" y="2442"/>
                  </a:lnTo>
                  <a:lnTo>
                    <a:pt x="2464" y="2425"/>
                  </a:lnTo>
                  <a:lnTo>
                    <a:pt x="2476" y="2411"/>
                  </a:lnTo>
                  <a:lnTo>
                    <a:pt x="2493" y="2397"/>
                  </a:lnTo>
                  <a:lnTo>
                    <a:pt x="2513" y="2386"/>
                  </a:lnTo>
                  <a:lnTo>
                    <a:pt x="2535" y="2378"/>
                  </a:lnTo>
                  <a:lnTo>
                    <a:pt x="2561" y="2373"/>
                  </a:lnTo>
                  <a:lnTo>
                    <a:pt x="2588" y="2370"/>
                  </a:lnTo>
                  <a:close/>
                  <a:moveTo>
                    <a:pt x="2175" y="2181"/>
                  </a:moveTo>
                  <a:lnTo>
                    <a:pt x="2188" y="2194"/>
                  </a:lnTo>
                  <a:lnTo>
                    <a:pt x="2150" y="2220"/>
                  </a:lnTo>
                  <a:lnTo>
                    <a:pt x="2116" y="2249"/>
                  </a:lnTo>
                  <a:lnTo>
                    <a:pt x="2087" y="2279"/>
                  </a:lnTo>
                  <a:lnTo>
                    <a:pt x="2064" y="2310"/>
                  </a:lnTo>
                  <a:lnTo>
                    <a:pt x="2045" y="2344"/>
                  </a:lnTo>
                  <a:lnTo>
                    <a:pt x="2031" y="2379"/>
                  </a:lnTo>
                  <a:lnTo>
                    <a:pt x="2023" y="2414"/>
                  </a:lnTo>
                  <a:lnTo>
                    <a:pt x="2020" y="2451"/>
                  </a:lnTo>
                  <a:lnTo>
                    <a:pt x="2024" y="2491"/>
                  </a:lnTo>
                  <a:lnTo>
                    <a:pt x="2033" y="2529"/>
                  </a:lnTo>
                  <a:lnTo>
                    <a:pt x="2048" y="2566"/>
                  </a:lnTo>
                  <a:lnTo>
                    <a:pt x="2069" y="2601"/>
                  </a:lnTo>
                  <a:lnTo>
                    <a:pt x="2097" y="2634"/>
                  </a:lnTo>
                  <a:lnTo>
                    <a:pt x="2129" y="2664"/>
                  </a:lnTo>
                  <a:lnTo>
                    <a:pt x="2164" y="2693"/>
                  </a:lnTo>
                  <a:lnTo>
                    <a:pt x="2206" y="2719"/>
                  </a:lnTo>
                  <a:lnTo>
                    <a:pt x="2250" y="2742"/>
                  </a:lnTo>
                  <a:lnTo>
                    <a:pt x="2299" y="2762"/>
                  </a:lnTo>
                  <a:lnTo>
                    <a:pt x="2350" y="2779"/>
                  </a:lnTo>
                  <a:lnTo>
                    <a:pt x="2405" y="2792"/>
                  </a:lnTo>
                  <a:lnTo>
                    <a:pt x="2463" y="2803"/>
                  </a:lnTo>
                  <a:lnTo>
                    <a:pt x="2524" y="2808"/>
                  </a:lnTo>
                  <a:lnTo>
                    <a:pt x="2587" y="2810"/>
                  </a:lnTo>
                  <a:lnTo>
                    <a:pt x="2649" y="2808"/>
                  </a:lnTo>
                  <a:lnTo>
                    <a:pt x="2710" y="2803"/>
                  </a:lnTo>
                  <a:lnTo>
                    <a:pt x="2768" y="2792"/>
                  </a:lnTo>
                  <a:lnTo>
                    <a:pt x="2823" y="2779"/>
                  </a:lnTo>
                  <a:lnTo>
                    <a:pt x="2874" y="2762"/>
                  </a:lnTo>
                  <a:lnTo>
                    <a:pt x="2923" y="2742"/>
                  </a:lnTo>
                  <a:lnTo>
                    <a:pt x="2968" y="2719"/>
                  </a:lnTo>
                  <a:lnTo>
                    <a:pt x="3008" y="2693"/>
                  </a:lnTo>
                  <a:lnTo>
                    <a:pt x="3045" y="2664"/>
                  </a:lnTo>
                  <a:lnTo>
                    <a:pt x="3077" y="2634"/>
                  </a:lnTo>
                  <a:lnTo>
                    <a:pt x="3104" y="2601"/>
                  </a:lnTo>
                  <a:lnTo>
                    <a:pt x="3125" y="2566"/>
                  </a:lnTo>
                  <a:lnTo>
                    <a:pt x="3141" y="2529"/>
                  </a:lnTo>
                  <a:lnTo>
                    <a:pt x="3150" y="2491"/>
                  </a:lnTo>
                  <a:lnTo>
                    <a:pt x="3153" y="2451"/>
                  </a:lnTo>
                  <a:lnTo>
                    <a:pt x="3150" y="2414"/>
                  </a:lnTo>
                  <a:lnTo>
                    <a:pt x="3142" y="2379"/>
                  </a:lnTo>
                  <a:lnTo>
                    <a:pt x="3129" y="2344"/>
                  </a:lnTo>
                  <a:lnTo>
                    <a:pt x="3110" y="2311"/>
                  </a:lnTo>
                  <a:lnTo>
                    <a:pt x="3086" y="2279"/>
                  </a:lnTo>
                  <a:lnTo>
                    <a:pt x="3057" y="2249"/>
                  </a:lnTo>
                  <a:lnTo>
                    <a:pt x="3024" y="2220"/>
                  </a:lnTo>
                  <a:lnTo>
                    <a:pt x="2986" y="2194"/>
                  </a:lnTo>
                  <a:lnTo>
                    <a:pt x="2999" y="2181"/>
                  </a:lnTo>
                  <a:lnTo>
                    <a:pt x="3044" y="2209"/>
                  </a:lnTo>
                  <a:lnTo>
                    <a:pt x="3086" y="2238"/>
                  </a:lnTo>
                  <a:lnTo>
                    <a:pt x="3123" y="2270"/>
                  </a:lnTo>
                  <a:lnTo>
                    <a:pt x="3154" y="2303"/>
                  </a:lnTo>
                  <a:lnTo>
                    <a:pt x="3182" y="2338"/>
                  </a:lnTo>
                  <a:lnTo>
                    <a:pt x="3204" y="2375"/>
                  </a:lnTo>
                  <a:lnTo>
                    <a:pt x="3220" y="2412"/>
                  </a:lnTo>
                  <a:lnTo>
                    <a:pt x="3230" y="2450"/>
                  </a:lnTo>
                  <a:lnTo>
                    <a:pt x="3234" y="2489"/>
                  </a:lnTo>
                  <a:lnTo>
                    <a:pt x="3230" y="2530"/>
                  </a:lnTo>
                  <a:lnTo>
                    <a:pt x="3220" y="2571"/>
                  </a:lnTo>
                  <a:lnTo>
                    <a:pt x="3204" y="2610"/>
                  </a:lnTo>
                  <a:lnTo>
                    <a:pt x="3182" y="2648"/>
                  </a:lnTo>
                  <a:lnTo>
                    <a:pt x="3154" y="2684"/>
                  </a:lnTo>
                  <a:lnTo>
                    <a:pt x="3122" y="2719"/>
                  </a:lnTo>
                  <a:lnTo>
                    <a:pt x="3084" y="2752"/>
                  </a:lnTo>
                  <a:lnTo>
                    <a:pt x="3041" y="2781"/>
                  </a:lnTo>
                  <a:lnTo>
                    <a:pt x="2996" y="2809"/>
                  </a:lnTo>
                  <a:lnTo>
                    <a:pt x="2945" y="2833"/>
                  </a:lnTo>
                  <a:lnTo>
                    <a:pt x="2892" y="2854"/>
                  </a:lnTo>
                  <a:lnTo>
                    <a:pt x="2835" y="2872"/>
                  </a:lnTo>
                  <a:lnTo>
                    <a:pt x="2776" y="2887"/>
                  </a:lnTo>
                  <a:lnTo>
                    <a:pt x="2715" y="2898"/>
                  </a:lnTo>
                  <a:lnTo>
                    <a:pt x="2651" y="2904"/>
                  </a:lnTo>
                  <a:lnTo>
                    <a:pt x="2587" y="2906"/>
                  </a:lnTo>
                  <a:lnTo>
                    <a:pt x="2522" y="2904"/>
                  </a:lnTo>
                  <a:lnTo>
                    <a:pt x="2458" y="2898"/>
                  </a:lnTo>
                  <a:lnTo>
                    <a:pt x="2397" y="2887"/>
                  </a:lnTo>
                  <a:lnTo>
                    <a:pt x="2338" y="2872"/>
                  </a:lnTo>
                  <a:lnTo>
                    <a:pt x="2282" y="2854"/>
                  </a:lnTo>
                  <a:lnTo>
                    <a:pt x="2228" y="2833"/>
                  </a:lnTo>
                  <a:lnTo>
                    <a:pt x="2178" y="2809"/>
                  </a:lnTo>
                  <a:lnTo>
                    <a:pt x="2132" y="2781"/>
                  </a:lnTo>
                  <a:lnTo>
                    <a:pt x="2089" y="2752"/>
                  </a:lnTo>
                  <a:lnTo>
                    <a:pt x="2052" y="2719"/>
                  </a:lnTo>
                  <a:lnTo>
                    <a:pt x="2020" y="2684"/>
                  </a:lnTo>
                  <a:lnTo>
                    <a:pt x="1991" y="2648"/>
                  </a:lnTo>
                  <a:lnTo>
                    <a:pt x="1969" y="2610"/>
                  </a:lnTo>
                  <a:lnTo>
                    <a:pt x="1953" y="2571"/>
                  </a:lnTo>
                  <a:lnTo>
                    <a:pt x="1944" y="2530"/>
                  </a:lnTo>
                  <a:lnTo>
                    <a:pt x="1939" y="2489"/>
                  </a:lnTo>
                  <a:lnTo>
                    <a:pt x="1944" y="2450"/>
                  </a:lnTo>
                  <a:lnTo>
                    <a:pt x="1953" y="2412"/>
                  </a:lnTo>
                  <a:lnTo>
                    <a:pt x="1969" y="2375"/>
                  </a:lnTo>
                  <a:lnTo>
                    <a:pt x="1991" y="2338"/>
                  </a:lnTo>
                  <a:lnTo>
                    <a:pt x="2019" y="2303"/>
                  </a:lnTo>
                  <a:lnTo>
                    <a:pt x="2051" y="2269"/>
                  </a:lnTo>
                  <a:lnTo>
                    <a:pt x="2088" y="2238"/>
                  </a:lnTo>
                  <a:lnTo>
                    <a:pt x="2130" y="2209"/>
                  </a:lnTo>
                  <a:lnTo>
                    <a:pt x="2175" y="2181"/>
                  </a:lnTo>
                  <a:close/>
                  <a:moveTo>
                    <a:pt x="2587" y="1482"/>
                  </a:moveTo>
                  <a:lnTo>
                    <a:pt x="2557" y="1484"/>
                  </a:lnTo>
                  <a:lnTo>
                    <a:pt x="2530" y="1493"/>
                  </a:lnTo>
                  <a:lnTo>
                    <a:pt x="2506" y="1506"/>
                  </a:lnTo>
                  <a:lnTo>
                    <a:pt x="2483" y="1524"/>
                  </a:lnTo>
                  <a:lnTo>
                    <a:pt x="2466" y="1545"/>
                  </a:lnTo>
                  <a:lnTo>
                    <a:pt x="2453" y="1571"/>
                  </a:lnTo>
                  <a:lnTo>
                    <a:pt x="2444" y="1598"/>
                  </a:lnTo>
                  <a:lnTo>
                    <a:pt x="2441" y="1628"/>
                  </a:lnTo>
                  <a:lnTo>
                    <a:pt x="2444" y="1656"/>
                  </a:lnTo>
                  <a:lnTo>
                    <a:pt x="2453" y="1684"/>
                  </a:lnTo>
                  <a:lnTo>
                    <a:pt x="2466" y="1709"/>
                  </a:lnTo>
                  <a:lnTo>
                    <a:pt x="2483" y="1730"/>
                  </a:lnTo>
                  <a:lnTo>
                    <a:pt x="2506" y="1748"/>
                  </a:lnTo>
                  <a:lnTo>
                    <a:pt x="2530" y="1762"/>
                  </a:lnTo>
                  <a:lnTo>
                    <a:pt x="2557" y="1770"/>
                  </a:lnTo>
                  <a:lnTo>
                    <a:pt x="2587" y="1774"/>
                  </a:lnTo>
                  <a:lnTo>
                    <a:pt x="2617" y="1770"/>
                  </a:lnTo>
                  <a:lnTo>
                    <a:pt x="2644" y="1762"/>
                  </a:lnTo>
                  <a:lnTo>
                    <a:pt x="2668" y="1748"/>
                  </a:lnTo>
                  <a:lnTo>
                    <a:pt x="2689" y="1730"/>
                  </a:lnTo>
                  <a:lnTo>
                    <a:pt x="2707" y="1709"/>
                  </a:lnTo>
                  <a:lnTo>
                    <a:pt x="2721" y="1684"/>
                  </a:lnTo>
                  <a:lnTo>
                    <a:pt x="2730" y="1656"/>
                  </a:lnTo>
                  <a:lnTo>
                    <a:pt x="2733" y="1628"/>
                  </a:lnTo>
                  <a:lnTo>
                    <a:pt x="2730" y="1598"/>
                  </a:lnTo>
                  <a:lnTo>
                    <a:pt x="2721" y="1571"/>
                  </a:lnTo>
                  <a:lnTo>
                    <a:pt x="2707" y="1545"/>
                  </a:lnTo>
                  <a:lnTo>
                    <a:pt x="2689" y="1524"/>
                  </a:lnTo>
                  <a:lnTo>
                    <a:pt x="2668" y="1506"/>
                  </a:lnTo>
                  <a:lnTo>
                    <a:pt x="2644" y="1493"/>
                  </a:lnTo>
                  <a:lnTo>
                    <a:pt x="2617" y="1484"/>
                  </a:lnTo>
                  <a:lnTo>
                    <a:pt x="2587" y="1482"/>
                  </a:lnTo>
                  <a:close/>
                  <a:moveTo>
                    <a:pt x="2587" y="1293"/>
                  </a:moveTo>
                  <a:lnTo>
                    <a:pt x="2621" y="1294"/>
                  </a:lnTo>
                  <a:lnTo>
                    <a:pt x="2655" y="1297"/>
                  </a:lnTo>
                  <a:lnTo>
                    <a:pt x="2686" y="1302"/>
                  </a:lnTo>
                  <a:lnTo>
                    <a:pt x="2717" y="1311"/>
                  </a:lnTo>
                  <a:lnTo>
                    <a:pt x="2744" y="1320"/>
                  </a:lnTo>
                  <a:lnTo>
                    <a:pt x="2771" y="1333"/>
                  </a:lnTo>
                  <a:lnTo>
                    <a:pt x="2795" y="1349"/>
                  </a:lnTo>
                  <a:lnTo>
                    <a:pt x="2816" y="1367"/>
                  </a:lnTo>
                  <a:lnTo>
                    <a:pt x="2834" y="1387"/>
                  </a:lnTo>
                  <a:lnTo>
                    <a:pt x="2848" y="1411"/>
                  </a:lnTo>
                  <a:lnTo>
                    <a:pt x="2860" y="1438"/>
                  </a:lnTo>
                  <a:lnTo>
                    <a:pt x="2866" y="1467"/>
                  </a:lnTo>
                  <a:lnTo>
                    <a:pt x="2868" y="1500"/>
                  </a:lnTo>
                  <a:lnTo>
                    <a:pt x="2868" y="2027"/>
                  </a:lnTo>
                  <a:lnTo>
                    <a:pt x="2587" y="2298"/>
                  </a:lnTo>
                  <a:lnTo>
                    <a:pt x="2306" y="2027"/>
                  </a:lnTo>
                  <a:lnTo>
                    <a:pt x="2306" y="1500"/>
                  </a:lnTo>
                  <a:lnTo>
                    <a:pt x="2308" y="1467"/>
                  </a:lnTo>
                  <a:lnTo>
                    <a:pt x="2314" y="1438"/>
                  </a:lnTo>
                  <a:lnTo>
                    <a:pt x="2325" y="1411"/>
                  </a:lnTo>
                  <a:lnTo>
                    <a:pt x="2340" y="1387"/>
                  </a:lnTo>
                  <a:lnTo>
                    <a:pt x="2358" y="1367"/>
                  </a:lnTo>
                  <a:lnTo>
                    <a:pt x="2379" y="1349"/>
                  </a:lnTo>
                  <a:lnTo>
                    <a:pt x="2402" y="1333"/>
                  </a:lnTo>
                  <a:lnTo>
                    <a:pt x="2429" y="1320"/>
                  </a:lnTo>
                  <a:lnTo>
                    <a:pt x="2457" y="1311"/>
                  </a:lnTo>
                  <a:lnTo>
                    <a:pt x="2488" y="1302"/>
                  </a:lnTo>
                  <a:lnTo>
                    <a:pt x="2519" y="1297"/>
                  </a:lnTo>
                  <a:lnTo>
                    <a:pt x="2553" y="1294"/>
                  </a:lnTo>
                  <a:lnTo>
                    <a:pt x="2587" y="1293"/>
                  </a:lnTo>
                  <a:close/>
                  <a:moveTo>
                    <a:pt x="0" y="0"/>
                  </a:moveTo>
                  <a:lnTo>
                    <a:pt x="394" y="0"/>
                  </a:lnTo>
                  <a:lnTo>
                    <a:pt x="394" y="112"/>
                  </a:lnTo>
                  <a:lnTo>
                    <a:pt x="113" y="112"/>
                  </a:lnTo>
                  <a:lnTo>
                    <a:pt x="113" y="900"/>
                  </a:lnTo>
                  <a:lnTo>
                    <a:pt x="394" y="900"/>
                  </a:lnTo>
                  <a:lnTo>
                    <a:pt x="394" y="1012"/>
                  </a:lnTo>
                  <a:lnTo>
                    <a:pt x="113" y="1012"/>
                  </a:lnTo>
                  <a:lnTo>
                    <a:pt x="113" y="1743"/>
                  </a:lnTo>
                  <a:lnTo>
                    <a:pt x="394" y="1743"/>
                  </a:lnTo>
                  <a:lnTo>
                    <a:pt x="394" y="1855"/>
                  </a:lnTo>
                  <a:lnTo>
                    <a:pt x="0" y="18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638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A3E916B8-A6C3-45DB-905E-4812CC5CD04C}"/>
              </a:ext>
            </a:extLst>
          </p:cNvPr>
          <p:cNvGrpSpPr/>
          <p:nvPr/>
        </p:nvGrpSpPr>
        <p:grpSpPr>
          <a:xfrm>
            <a:off x="1257859" y="3281205"/>
            <a:ext cx="811530" cy="742950"/>
            <a:chOff x="3785647" y="2426243"/>
            <a:chExt cx="811530" cy="742950"/>
          </a:xfrm>
        </p:grpSpPr>
        <p:sp useBgFill="1">
          <p:nvSpPr>
            <p:cNvPr id="122" name="Freeform 33">
              <a:extLst>
                <a:ext uri="{FF2B5EF4-FFF2-40B4-BE49-F238E27FC236}">
                  <a16:creationId xmlns:a16="http://schemas.microsoft.com/office/drawing/2014/main" id="{08FAF271-3225-477B-9B63-F44F62E3797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5647" y="2426243"/>
              <a:ext cx="811530" cy="742950"/>
            </a:xfrm>
            <a:custGeom>
              <a:avLst/>
              <a:gdLst>
                <a:gd name="T0" fmla="*/ 7467 w 8000"/>
                <a:gd name="T1" fmla="*/ 3733 h 7466"/>
                <a:gd name="T2" fmla="*/ 7333 w 8000"/>
                <a:gd name="T3" fmla="*/ 3733 h 7466"/>
                <a:gd name="T4" fmla="*/ 7333 w 8000"/>
                <a:gd name="T5" fmla="*/ 2266 h 7466"/>
                <a:gd name="T6" fmla="*/ 7298 w 8000"/>
                <a:gd name="T7" fmla="*/ 2133 h 7466"/>
                <a:gd name="T8" fmla="*/ 7333 w 8000"/>
                <a:gd name="T9" fmla="*/ 2000 h 7466"/>
                <a:gd name="T10" fmla="*/ 7333 w 8000"/>
                <a:gd name="T11" fmla="*/ 266 h 7466"/>
                <a:gd name="T12" fmla="*/ 7067 w 8000"/>
                <a:gd name="T13" fmla="*/ 0 h 7466"/>
                <a:gd name="T14" fmla="*/ 1467 w 8000"/>
                <a:gd name="T15" fmla="*/ 0 h 7466"/>
                <a:gd name="T16" fmla="*/ 1200 w 8000"/>
                <a:gd name="T17" fmla="*/ 266 h 7466"/>
                <a:gd name="T18" fmla="*/ 1200 w 8000"/>
                <a:gd name="T19" fmla="*/ 666 h 7466"/>
                <a:gd name="T20" fmla="*/ 267 w 8000"/>
                <a:gd name="T21" fmla="*/ 666 h 7466"/>
                <a:gd name="T22" fmla="*/ 0 w 8000"/>
                <a:gd name="T23" fmla="*/ 933 h 7466"/>
                <a:gd name="T24" fmla="*/ 0 w 8000"/>
                <a:gd name="T25" fmla="*/ 5333 h 7466"/>
                <a:gd name="T26" fmla="*/ 267 w 8000"/>
                <a:gd name="T27" fmla="*/ 5600 h 7466"/>
                <a:gd name="T28" fmla="*/ 1200 w 8000"/>
                <a:gd name="T29" fmla="*/ 5600 h 7466"/>
                <a:gd name="T30" fmla="*/ 1200 w 8000"/>
                <a:gd name="T31" fmla="*/ 6000 h 7466"/>
                <a:gd name="T32" fmla="*/ 1467 w 8000"/>
                <a:gd name="T33" fmla="*/ 6266 h 7466"/>
                <a:gd name="T34" fmla="*/ 4267 w 8000"/>
                <a:gd name="T35" fmla="*/ 6266 h 7466"/>
                <a:gd name="T36" fmla="*/ 4267 w 8000"/>
                <a:gd name="T37" fmla="*/ 6933 h 7466"/>
                <a:gd name="T38" fmla="*/ 4800 w 8000"/>
                <a:gd name="T39" fmla="*/ 7466 h 7466"/>
                <a:gd name="T40" fmla="*/ 7467 w 8000"/>
                <a:gd name="T41" fmla="*/ 7466 h 7466"/>
                <a:gd name="T42" fmla="*/ 8000 w 8000"/>
                <a:gd name="T43" fmla="*/ 6933 h 7466"/>
                <a:gd name="T44" fmla="*/ 8000 w 8000"/>
                <a:gd name="T45" fmla="*/ 4266 h 7466"/>
                <a:gd name="T46" fmla="*/ 7467 w 8000"/>
                <a:gd name="T47" fmla="*/ 3733 h 7466"/>
                <a:gd name="T48" fmla="*/ 1200 w 8000"/>
                <a:gd name="T49" fmla="*/ 4266 h 7466"/>
                <a:gd name="T50" fmla="*/ 1200 w 8000"/>
                <a:gd name="T51" fmla="*/ 4800 h 7466"/>
                <a:gd name="T52" fmla="*/ 800 w 8000"/>
                <a:gd name="T53" fmla="*/ 4800 h 7466"/>
                <a:gd name="T54" fmla="*/ 800 w 8000"/>
                <a:gd name="T55" fmla="*/ 3600 h 7466"/>
                <a:gd name="T56" fmla="*/ 1200 w 8000"/>
                <a:gd name="T57" fmla="*/ 3600 h 7466"/>
                <a:gd name="T58" fmla="*/ 1200 w 8000"/>
                <a:gd name="T59" fmla="*/ 4000 h 7466"/>
                <a:gd name="T60" fmla="*/ 1236 w 8000"/>
                <a:gd name="T61" fmla="*/ 4133 h 7466"/>
                <a:gd name="T62" fmla="*/ 1200 w 8000"/>
                <a:gd name="T63" fmla="*/ 4266 h 7466"/>
                <a:gd name="T64" fmla="*/ 1200 w 8000"/>
                <a:gd name="T65" fmla="*/ 2266 h 7466"/>
                <a:gd name="T66" fmla="*/ 1200 w 8000"/>
                <a:gd name="T67" fmla="*/ 2800 h 7466"/>
                <a:gd name="T68" fmla="*/ 800 w 8000"/>
                <a:gd name="T69" fmla="*/ 2800 h 7466"/>
                <a:gd name="T70" fmla="*/ 800 w 8000"/>
                <a:gd name="T71" fmla="*/ 1466 h 7466"/>
                <a:gd name="T72" fmla="*/ 1200 w 8000"/>
                <a:gd name="T73" fmla="*/ 1466 h 7466"/>
                <a:gd name="T74" fmla="*/ 1200 w 8000"/>
                <a:gd name="T75" fmla="*/ 2000 h 7466"/>
                <a:gd name="T76" fmla="*/ 1236 w 8000"/>
                <a:gd name="T77" fmla="*/ 2133 h 7466"/>
                <a:gd name="T78" fmla="*/ 1200 w 8000"/>
                <a:gd name="T79" fmla="*/ 2266 h 7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8000" h="7466">
                  <a:moveTo>
                    <a:pt x="7467" y="3733"/>
                  </a:moveTo>
                  <a:cubicBezTo>
                    <a:pt x="7333" y="3733"/>
                    <a:pt x="7333" y="3733"/>
                    <a:pt x="7333" y="3733"/>
                  </a:cubicBezTo>
                  <a:cubicBezTo>
                    <a:pt x="7333" y="2266"/>
                    <a:pt x="7333" y="2266"/>
                    <a:pt x="7333" y="2266"/>
                  </a:cubicBezTo>
                  <a:cubicBezTo>
                    <a:pt x="7333" y="2219"/>
                    <a:pt x="7321" y="2173"/>
                    <a:pt x="7298" y="2133"/>
                  </a:cubicBezTo>
                  <a:cubicBezTo>
                    <a:pt x="7321" y="2092"/>
                    <a:pt x="7333" y="2046"/>
                    <a:pt x="7333" y="2000"/>
                  </a:cubicBezTo>
                  <a:cubicBezTo>
                    <a:pt x="7333" y="266"/>
                    <a:pt x="7333" y="266"/>
                    <a:pt x="7333" y="266"/>
                  </a:cubicBezTo>
                  <a:cubicBezTo>
                    <a:pt x="7333" y="119"/>
                    <a:pt x="7214" y="0"/>
                    <a:pt x="7067" y="0"/>
                  </a:cubicBezTo>
                  <a:cubicBezTo>
                    <a:pt x="1467" y="0"/>
                    <a:pt x="1467" y="0"/>
                    <a:pt x="1467" y="0"/>
                  </a:cubicBezTo>
                  <a:cubicBezTo>
                    <a:pt x="1319" y="0"/>
                    <a:pt x="1200" y="119"/>
                    <a:pt x="1200" y="266"/>
                  </a:cubicBezTo>
                  <a:cubicBezTo>
                    <a:pt x="1200" y="666"/>
                    <a:pt x="1200" y="666"/>
                    <a:pt x="1200" y="666"/>
                  </a:cubicBezTo>
                  <a:cubicBezTo>
                    <a:pt x="267" y="666"/>
                    <a:pt x="267" y="666"/>
                    <a:pt x="267" y="666"/>
                  </a:cubicBezTo>
                  <a:cubicBezTo>
                    <a:pt x="119" y="666"/>
                    <a:pt x="0" y="786"/>
                    <a:pt x="0" y="933"/>
                  </a:cubicBezTo>
                  <a:cubicBezTo>
                    <a:pt x="0" y="5333"/>
                    <a:pt x="0" y="5333"/>
                    <a:pt x="0" y="5333"/>
                  </a:cubicBezTo>
                  <a:cubicBezTo>
                    <a:pt x="0" y="5480"/>
                    <a:pt x="119" y="5600"/>
                    <a:pt x="267" y="5600"/>
                  </a:cubicBezTo>
                  <a:cubicBezTo>
                    <a:pt x="1200" y="5600"/>
                    <a:pt x="1200" y="5600"/>
                    <a:pt x="1200" y="5600"/>
                  </a:cubicBezTo>
                  <a:cubicBezTo>
                    <a:pt x="1200" y="6000"/>
                    <a:pt x="1200" y="6000"/>
                    <a:pt x="1200" y="6000"/>
                  </a:cubicBezTo>
                  <a:cubicBezTo>
                    <a:pt x="1200" y="6147"/>
                    <a:pt x="1319" y="6266"/>
                    <a:pt x="1467" y="6266"/>
                  </a:cubicBezTo>
                  <a:cubicBezTo>
                    <a:pt x="4267" y="6266"/>
                    <a:pt x="4267" y="6266"/>
                    <a:pt x="4267" y="6266"/>
                  </a:cubicBezTo>
                  <a:cubicBezTo>
                    <a:pt x="4267" y="6933"/>
                    <a:pt x="4267" y="6933"/>
                    <a:pt x="4267" y="6933"/>
                  </a:cubicBezTo>
                  <a:cubicBezTo>
                    <a:pt x="4267" y="7227"/>
                    <a:pt x="4506" y="7466"/>
                    <a:pt x="4800" y="7466"/>
                  </a:cubicBezTo>
                  <a:cubicBezTo>
                    <a:pt x="7467" y="7466"/>
                    <a:pt x="7467" y="7466"/>
                    <a:pt x="7467" y="7466"/>
                  </a:cubicBezTo>
                  <a:cubicBezTo>
                    <a:pt x="7761" y="7466"/>
                    <a:pt x="8000" y="7227"/>
                    <a:pt x="8000" y="6933"/>
                  </a:cubicBezTo>
                  <a:cubicBezTo>
                    <a:pt x="8000" y="4266"/>
                    <a:pt x="8000" y="4266"/>
                    <a:pt x="8000" y="4266"/>
                  </a:cubicBezTo>
                  <a:cubicBezTo>
                    <a:pt x="8000" y="3972"/>
                    <a:pt x="7761" y="3733"/>
                    <a:pt x="7467" y="3733"/>
                  </a:cubicBezTo>
                  <a:close/>
                  <a:moveTo>
                    <a:pt x="1200" y="4266"/>
                  </a:moveTo>
                  <a:cubicBezTo>
                    <a:pt x="1200" y="4800"/>
                    <a:pt x="1200" y="4800"/>
                    <a:pt x="1200" y="4800"/>
                  </a:cubicBezTo>
                  <a:cubicBezTo>
                    <a:pt x="800" y="4800"/>
                    <a:pt x="800" y="4800"/>
                    <a:pt x="800" y="4800"/>
                  </a:cubicBezTo>
                  <a:cubicBezTo>
                    <a:pt x="800" y="3600"/>
                    <a:pt x="800" y="3600"/>
                    <a:pt x="800" y="3600"/>
                  </a:cubicBezTo>
                  <a:cubicBezTo>
                    <a:pt x="1200" y="3600"/>
                    <a:pt x="1200" y="3600"/>
                    <a:pt x="1200" y="3600"/>
                  </a:cubicBezTo>
                  <a:cubicBezTo>
                    <a:pt x="1200" y="4000"/>
                    <a:pt x="1200" y="4000"/>
                    <a:pt x="1200" y="4000"/>
                  </a:cubicBezTo>
                  <a:cubicBezTo>
                    <a:pt x="1200" y="4046"/>
                    <a:pt x="1212" y="4092"/>
                    <a:pt x="1236" y="4133"/>
                  </a:cubicBezTo>
                  <a:cubicBezTo>
                    <a:pt x="1212" y="4173"/>
                    <a:pt x="1200" y="4219"/>
                    <a:pt x="1200" y="4266"/>
                  </a:cubicBezTo>
                  <a:close/>
                  <a:moveTo>
                    <a:pt x="1200" y="2266"/>
                  </a:moveTo>
                  <a:cubicBezTo>
                    <a:pt x="1200" y="2800"/>
                    <a:pt x="1200" y="2800"/>
                    <a:pt x="1200" y="2800"/>
                  </a:cubicBezTo>
                  <a:cubicBezTo>
                    <a:pt x="800" y="2800"/>
                    <a:pt x="800" y="2800"/>
                    <a:pt x="800" y="2800"/>
                  </a:cubicBezTo>
                  <a:cubicBezTo>
                    <a:pt x="800" y="1466"/>
                    <a:pt x="800" y="1466"/>
                    <a:pt x="800" y="1466"/>
                  </a:cubicBezTo>
                  <a:cubicBezTo>
                    <a:pt x="1200" y="1466"/>
                    <a:pt x="1200" y="1466"/>
                    <a:pt x="1200" y="1466"/>
                  </a:cubicBezTo>
                  <a:cubicBezTo>
                    <a:pt x="1200" y="2000"/>
                    <a:pt x="1200" y="2000"/>
                    <a:pt x="1200" y="2000"/>
                  </a:cubicBezTo>
                  <a:cubicBezTo>
                    <a:pt x="1200" y="2046"/>
                    <a:pt x="1212" y="2092"/>
                    <a:pt x="1236" y="2133"/>
                  </a:cubicBezTo>
                  <a:cubicBezTo>
                    <a:pt x="1212" y="2173"/>
                    <a:pt x="1200" y="2219"/>
                    <a:pt x="1200" y="2266"/>
                  </a:cubicBezTo>
                  <a:close/>
                </a:path>
              </a:pathLst>
            </a:custGeom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23" name="Freeform 34">
              <a:extLst>
                <a:ext uri="{FF2B5EF4-FFF2-40B4-BE49-F238E27FC236}">
                  <a16:creationId xmlns:a16="http://schemas.microsoft.com/office/drawing/2014/main" id="{B345D235-26A4-4215-BD58-CCBD689F888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34237" y="2453389"/>
              <a:ext cx="568642" cy="570071"/>
            </a:xfrm>
            <a:custGeom>
              <a:avLst/>
              <a:gdLst>
                <a:gd name="T0" fmla="*/ 0 w 5600"/>
                <a:gd name="T1" fmla="*/ 4000 h 5734"/>
                <a:gd name="T2" fmla="*/ 2800 w 5600"/>
                <a:gd name="T3" fmla="*/ 5734 h 5734"/>
                <a:gd name="T4" fmla="*/ 1000 w 5600"/>
                <a:gd name="T5" fmla="*/ 5200 h 5734"/>
                <a:gd name="T6" fmla="*/ 1000 w 5600"/>
                <a:gd name="T7" fmla="*/ 4534 h 5734"/>
                <a:gd name="T8" fmla="*/ 1000 w 5600"/>
                <a:gd name="T9" fmla="*/ 5200 h 5734"/>
                <a:gd name="T10" fmla="*/ 1873 w 5600"/>
                <a:gd name="T11" fmla="*/ 5067 h 5734"/>
                <a:gd name="T12" fmla="*/ 1733 w 5600"/>
                <a:gd name="T13" fmla="*/ 4806 h 5734"/>
                <a:gd name="T14" fmla="*/ 1993 w 5600"/>
                <a:gd name="T15" fmla="*/ 4667 h 5734"/>
                <a:gd name="T16" fmla="*/ 2133 w 5600"/>
                <a:gd name="T17" fmla="*/ 4927 h 5734"/>
                <a:gd name="T18" fmla="*/ 3333 w 5600"/>
                <a:gd name="T19" fmla="*/ 3467 h 5734"/>
                <a:gd name="T20" fmla="*/ 5600 w 5600"/>
                <a:gd name="T21" fmla="*/ 2000 h 5734"/>
                <a:gd name="T22" fmla="*/ 0 w 5600"/>
                <a:gd name="T23" fmla="*/ 3734 h 5734"/>
                <a:gd name="T24" fmla="*/ 3333 w 5600"/>
                <a:gd name="T25" fmla="*/ 3467 h 5734"/>
                <a:gd name="T26" fmla="*/ 4000 w 5600"/>
                <a:gd name="T27" fmla="*/ 2667 h 5734"/>
                <a:gd name="T28" fmla="*/ 4933 w 5600"/>
                <a:gd name="T29" fmla="*/ 2800 h 5734"/>
                <a:gd name="T30" fmla="*/ 4800 w 5600"/>
                <a:gd name="T31" fmla="*/ 3067 h 5734"/>
                <a:gd name="T32" fmla="*/ 3866 w 5600"/>
                <a:gd name="T33" fmla="*/ 2934 h 5734"/>
                <a:gd name="T34" fmla="*/ 1000 w 5600"/>
                <a:gd name="T35" fmla="*/ 3200 h 5734"/>
                <a:gd name="T36" fmla="*/ 1000 w 5600"/>
                <a:gd name="T37" fmla="*/ 2534 h 5734"/>
                <a:gd name="T38" fmla="*/ 1000 w 5600"/>
                <a:gd name="T39" fmla="*/ 3200 h 5734"/>
                <a:gd name="T40" fmla="*/ 1993 w 5600"/>
                <a:gd name="T41" fmla="*/ 3067 h 5734"/>
                <a:gd name="T42" fmla="*/ 1733 w 5600"/>
                <a:gd name="T43" fmla="*/ 2927 h 5734"/>
                <a:gd name="T44" fmla="*/ 1873 w 5600"/>
                <a:gd name="T45" fmla="*/ 2667 h 5734"/>
                <a:gd name="T46" fmla="*/ 2133 w 5600"/>
                <a:gd name="T47" fmla="*/ 2806 h 5734"/>
                <a:gd name="T48" fmla="*/ 2533 w 5600"/>
                <a:gd name="T49" fmla="*/ 2927 h 5734"/>
                <a:gd name="T50" fmla="*/ 2673 w 5600"/>
                <a:gd name="T51" fmla="*/ 2667 h 5734"/>
                <a:gd name="T52" fmla="*/ 2933 w 5600"/>
                <a:gd name="T53" fmla="*/ 2806 h 5734"/>
                <a:gd name="T54" fmla="*/ 2793 w 5600"/>
                <a:gd name="T55" fmla="*/ 3067 h 5734"/>
                <a:gd name="T56" fmla="*/ 2533 w 5600"/>
                <a:gd name="T57" fmla="*/ 2927 h 5734"/>
                <a:gd name="T58" fmla="*/ 0 w 5600"/>
                <a:gd name="T59" fmla="*/ 0 h 5734"/>
                <a:gd name="T60" fmla="*/ 5600 w 5600"/>
                <a:gd name="T61" fmla="*/ 1734 h 5734"/>
                <a:gd name="T62" fmla="*/ 1000 w 5600"/>
                <a:gd name="T63" fmla="*/ 1200 h 5734"/>
                <a:gd name="T64" fmla="*/ 1000 w 5600"/>
                <a:gd name="T65" fmla="*/ 534 h 5734"/>
                <a:gd name="T66" fmla="*/ 1000 w 5600"/>
                <a:gd name="T67" fmla="*/ 1200 h 5734"/>
                <a:gd name="T68" fmla="*/ 1993 w 5600"/>
                <a:gd name="T69" fmla="*/ 1067 h 5734"/>
                <a:gd name="T70" fmla="*/ 1733 w 5600"/>
                <a:gd name="T71" fmla="*/ 927 h 5734"/>
                <a:gd name="T72" fmla="*/ 1873 w 5600"/>
                <a:gd name="T73" fmla="*/ 667 h 5734"/>
                <a:gd name="T74" fmla="*/ 2133 w 5600"/>
                <a:gd name="T75" fmla="*/ 806 h 5734"/>
                <a:gd name="T76" fmla="*/ 2933 w 5600"/>
                <a:gd name="T77" fmla="*/ 927 h 5734"/>
                <a:gd name="T78" fmla="*/ 2673 w 5600"/>
                <a:gd name="T79" fmla="*/ 1067 h 5734"/>
                <a:gd name="T80" fmla="*/ 2533 w 5600"/>
                <a:gd name="T81" fmla="*/ 806 h 5734"/>
                <a:gd name="T82" fmla="*/ 2793 w 5600"/>
                <a:gd name="T83" fmla="*/ 667 h 5734"/>
                <a:gd name="T84" fmla="*/ 2933 w 5600"/>
                <a:gd name="T85" fmla="*/ 927 h 5734"/>
                <a:gd name="T86" fmla="*/ 4800 w 5600"/>
                <a:gd name="T87" fmla="*/ 1067 h 5734"/>
                <a:gd name="T88" fmla="*/ 3866 w 5600"/>
                <a:gd name="T89" fmla="*/ 934 h 5734"/>
                <a:gd name="T90" fmla="*/ 4000 w 5600"/>
                <a:gd name="T91" fmla="*/ 667 h 5734"/>
                <a:gd name="T92" fmla="*/ 4933 w 5600"/>
                <a:gd name="T93" fmla="*/ 800 h 57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600" h="5734">
                  <a:moveTo>
                    <a:pt x="2800" y="4000"/>
                  </a:moveTo>
                  <a:cubicBezTo>
                    <a:pt x="0" y="4000"/>
                    <a:pt x="0" y="4000"/>
                    <a:pt x="0" y="4000"/>
                  </a:cubicBezTo>
                  <a:cubicBezTo>
                    <a:pt x="0" y="5734"/>
                    <a:pt x="0" y="5734"/>
                    <a:pt x="0" y="5734"/>
                  </a:cubicBezTo>
                  <a:cubicBezTo>
                    <a:pt x="2800" y="5734"/>
                    <a:pt x="2800" y="5734"/>
                    <a:pt x="2800" y="5734"/>
                  </a:cubicBezTo>
                  <a:lnTo>
                    <a:pt x="2800" y="4000"/>
                  </a:lnTo>
                  <a:close/>
                  <a:moveTo>
                    <a:pt x="1000" y="5200"/>
                  </a:moveTo>
                  <a:cubicBezTo>
                    <a:pt x="816" y="5200"/>
                    <a:pt x="666" y="5051"/>
                    <a:pt x="666" y="4867"/>
                  </a:cubicBezTo>
                  <a:cubicBezTo>
                    <a:pt x="666" y="4683"/>
                    <a:pt x="816" y="4534"/>
                    <a:pt x="1000" y="4534"/>
                  </a:cubicBezTo>
                  <a:cubicBezTo>
                    <a:pt x="1184" y="4534"/>
                    <a:pt x="1333" y="4683"/>
                    <a:pt x="1333" y="4867"/>
                  </a:cubicBezTo>
                  <a:cubicBezTo>
                    <a:pt x="1333" y="5051"/>
                    <a:pt x="1184" y="5200"/>
                    <a:pt x="1000" y="5200"/>
                  </a:cubicBezTo>
                  <a:close/>
                  <a:moveTo>
                    <a:pt x="1993" y="5067"/>
                  </a:moveTo>
                  <a:cubicBezTo>
                    <a:pt x="1873" y="5067"/>
                    <a:pt x="1873" y="5067"/>
                    <a:pt x="1873" y="5067"/>
                  </a:cubicBezTo>
                  <a:cubicBezTo>
                    <a:pt x="1795" y="5067"/>
                    <a:pt x="1733" y="5004"/>
                    <a:pt x="1733" y="4927"/>
                  </a:cubicBezTo>
                  <a:cubicBezTo>
                    <a:pt x="1733" y="4806"/>
                    <a:pt x="1733" y="4806"/>
                    <a:pt x="1733" y="4806"/>
                  </a:cubicBezTo>
                  <a:cubicBezTo>
                    <a:pt x="1733" y="4729"/>
                    <a:pt x="1795" y="4667"/>
                    <a:pt x="1873" y="4667"/>
                  </a:cubicBezTo>
                  <a:cubicBezTo>
                    <a:pt x="1993" y="4667"/>
                    <a:pt x="1993" y="4667"/>
                    <a:pt x="1993" y="4667"/>
                  </a:cubicBezTo>
                  <a:cubicBezTo>
                    <a:pt x="2071" y="4667"/>
                    <a:pt x="2133" y="4729"/>
                    <a:pt x="2133" y="4806"/>
                  </a:cubicBezTo>
                  <a:cubicBezTo>
                    <a:pt x="2133" y="4927"/>
                    <a:pt x="2133" y="4927"/>
                    <a:pt x="2133" y="4927"/>
                  </a:cubicBezTo>
                  <a:cubicBezTo>
                    <a:pt x="2133" y="5004"/>
                    <a:pt x="2071" y="5067"/>
                    <a:pt x="1993" y="5067"/>
                  </a:cubicBezTo>
                  <a:close/>
                  <a:moveTo>
                    <a:pt x="3333" y="3467"/>
                  </a:moveTo>
                  <a:cubicBezTo>
                    <a:pt x="5600" y="3467"/>
                    <a:pt x="5600" y="3467"/>
                    <a:pt x="5600" y="3467"/>
                  </a:cubicBezTo>
                  <a:cubicBezTo>
                    <a:pt x="5600" y="2000"/>
                    <a:pt x="5600" y="2000"/>
                    <a:pt x="5600" y="2000"/>
                  </a:cubicBezTo>
                  <a:cubicBezTo>
                    <a:pt x="0" y="2000"/>
                    <a:pt x="0" y="2000"/>
                    <a:pt x="0" y="2000"/>
                  </a:cubicBezTo>
                  <a:cubicBezTo>
                    <a:pt x="0" y="3734"/>
                    <a:pt x="0" y="3734"/>
                    <a:pt x="0" y="3734"/>
                  </a:cubicBezTo>
                  <a:cubicBezTo>
                    <a:pt x="2874" y="3734"/>
                    <a:pt x="2874" y="3734"/>
                    <a:pt x="2874" y="3734"/>
                  </a:cubicBezTo>
                  <a:cubicBezTo>
                    <a:pt x="2968" y="3569"/>
                    <a:pt x="3143" y="3467"/>
                    <a:pt x="3333" y="3467"/>
                  </a:cubicBezTo>
                  <a:close/>
                  <a:moveTo>
                    <a:pt x="3866" y="2800"/>
                  </a:moveTo>
                  <a:cubicBezTo>
                    <a:pt x="3866" y="2727"/>
                    <a:pt x="3926" y="2667"/>
                    <a:pt x="4000" y="2667"/>
                  </a:cubicBezTo>
                  <a:cubicBezTo>
                    <a:pt x="4800" y="2667"/>
                    <a:pt x="4800" y="2667"/>
                    <a:pt x="4800" y="2667"/>
                  </a:cubicBezTo>
                  <a:cubicBezTo>
                    <a:pt x="4873" y="2667"/>
                    <a:pt x="4933" y="2727"/>
                    <a:pt x="4933" y="2800"/>
                  </a:cubicBezTo>
                  <a:cubicBezTo>
                    <a:pt x="4933" y="2934"/>
                    <a:pt x="4933" y="2934"/>
                    <a:pt x="4933" y="2934"/>
                  </a:cubicBezTo>
                  <a:cubicBezTo>
                    <a:pt x="4933" y="3007"/>
                    <a:pt x="4873" y="3067"/>
                    <a:pt x="4800" y="3067"/>
                  </a:cubicBezTo>
                  <a:cubicBezTo>
                    <a:pt x="4000" y="3067"/>
                    <a:pt x="4000" y="3067"/>
                    <a:pt x="4000" y="3067"/>
                  </a:cubicBezTo>
                  <a:cubicBezTo>
                    <a:pt x="3926" y="3067"/>
                    <a:pt x="3866" y="3007"/>
                    <a:pt x="3866" y="2934"/>
                  </a:cubicBezTo>
                  <a:lnTo>
                    <a:pt x="3866" y="2800"/>
                  </a:lnTo>
                  <a:close/>
                  <a:moveTo>
                    <a:pt x="1000" y="3200"/>
                  </a:moveTo>
                  <a:cubicBezTo>
                    <a:pt x="816" y="3200"/>
                    <a:pt x="666" y="3051"/>
                    <a:pt x="666" y="2867"/>
                  </a:cubicBezTo>
                  <a:cubicBezTo>
                    <a:pt x="666" y="2683"/>
                    <a:pt x="816" y="2534"/>
                    <a:pt x="1000" y="2534"/>
                  </a:cubicBezTo>
                  <a:cubicBezTo>
                    <a:pt x="1184" y="2534"/>
                    <a:pt x="1333" y="2683"/>
                    <a:pt x="1333" y="2867"/>
                  </a:cubicBezTo>
                  <a:cubicBezTo>
                    <a:pt x="1333" y="3051"/>
                    <a:pt x="1184" y="3200"/>
                    <a:pt x="1000" y="3200"/>
                  </a:cubicBezTo>
                  <a:close/>
                  <a:moveTo>
                    <a:pt x="2133" y="2927"/>
                  </a:moveTo>
                  <a:cubicBezTo>
                    <a:pt x="2133" y="3004"/>
                    <a:pt x="2071" y="3067"/>
                    <a:pt x="1993" y="3067"/>
                  </a:cubicBezTo>
                  <a:cubicBezTo>
                    <a:pt x="1873" y="3067"/>
                    <a:pt x="1873" y="3067"/>
                    <a:pt x="1873" y="3067"/>
                  </a:cubicBezTo>
                  <a:cubicBezTo>
                    <a:pt x="1795" y="3067"/>
                    <a:pt x="1733" y="3004"/>
                    <a:pt x="1733" y="2927"/>
                  </a:cubicBezTo>
                  <a:cubicBezTo>
                    <a:pt x="1733" y="2806"/>
                    <a:pt x="1733" y="2806"/>
                    <a:pt x="1733" y="2806"/>
                  </a:cubicBezTo>
                  <a:cubicBezTo>
                    <a:pt x="1733" y="2729"/>
                    <a:pt x="1795" y="2667"/>
                    <a:pt x="1873" y="2667"/>
                  </a:cubicBezTo>
                  <a:cubicBezTo>
                    <a:pt x="1993" y="2667"/>
                    <a:pt x="1993" y="2667"/>
                    <a:pt x="1993" y="2667"/>
                  </a:cubicBezTo>
                  <a:cubicBezTo>
                    <a:pt x="2071" y="2667"/>
                    <a:pt x="2133" y="2729"/>
                    <a:pt x="2133" y="2806"/>
                  </a:cubicBezTo>
                  <a:lnTo>
                    <a:pt x="2133" y="2927"/>
                  </a:lnTo>
                  <a:close/>
                  <a:moveTo>
                    <a:pt x="2533" y="2927"/>
                  </a:moveTo>
                  <a:cubicBezTo>
                    <a:pt x="2533" y="2806"/>
                    <a:pt x="2533" y="2806"/>
                    <a:pt x="2533" y="2806"/>
                  </a:cubicBezTo>
                  <a:cubicBezTo>
                    <a:pt x="2533" y="2729"/>
                    <a:pt x="2595" y="2667"/>
                    <a:pt x="2673" y="2667"/>
                  </a:cubicBezTo>
                  <a:cubicBezTo>
                    <a:pt x="2793" y="2667"/>
                    <a:pt x="2793" y="2667"/>
                    <a:pt x="2793" y="2667"/>
                  </a:cubicBezTo>
                  <a:cubicBezTo>
                    <a:pt x="2871" y="2667"/>
                    <a:pt x="2933" y="2729"/>
                    <a:pt x="2933" y="2806"/>
                  </a:cubicBezTo>
                  <a:cubicBezTo>
                    <a:pt x="2933" y="2927"/>
                    <a:pt x="2933" y="2927"/>
                    <a:pt x="2933" y="2927"/>
                  </a:cubicBezTo>
                  <a:cubicBezTo>
                    <a:pt x="2933" y="3004"/>
                    <a:pt x="2871" y="3067"/>
                    <a:pt x="2793" y="3067"/>
                  </a:cubicBezTo>
                  <a:cubicBezTo>
                    <a:pt x="2673" y="3067"/>
                    <a:pt x="2673" y="3067"/>
                    <a:pt x="2673" y="3067"/>
                  </a:cubicBezTo>
                  <a:cubicBezTo>
                    <a:pt x="2595" y="3067"/>
                    <a:pt x="2533" y="3004"/>
                    <a:pt x="2533" y="2927"/>
                  </a:cubicBezTo>
                  <a:close/>
                  <a:moveTo>
                    <a:pt x="560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734"/>
                    <a:pt x="0" y="1734"/>
                    <a:pt x="0" y="1734"/>
                  </a:cubicBezTo>
                  <a:cubicBezTo>
                    <a:pt x="5600" y="1734"/>
                    <a:pt x="5600" y="1734"/>
                    <a:pt x="5600" y="1734"/>
                  </a:cubicBezTo>
                  <a:lnTo>
                    <a:pt x="5600" y="0"/>
                  </a:lnTo>
                  <a:close/>
                  <a:moveTo>
                    <a:pt x="1000" y="1200"/>
                  </a:moveTo>
                  <a:cubicBezTo>
                    <a:pt x="816" y="1200"/>
                    <a:pt x="666" y="1051"/>
                    <a:pt x="666" y="867"/>
                  </a:cubicBezTo>
                  <a:cubicBezTo>
                    <a:pt x="666" y="683"/>
                    <a:pt x="816" y="534"/>
                    <a:pt x="1000" y="534"/>
                  </a:cubicBezTo>
                  <a:cubicBezTo>
                    <a:pt x="1184" y="534"/>
                    <a:pt x="1333" y="683"/>
                    <a:pt x="1333" y="867"/>
                  </a:cubicBezTo>
                  <a:cubicBezTo>
                    <a:pt x="1333" y="1051"/>
                    <a:pt x="1184" y="1200"/>
                    <a:pt x="1000" y="1200"/>
                  </a:cubicBezTo>
                  <a:close/>
                  <a:moveTo>
                    <a:pt x="2133" y="927"/>
                  </a:moveTo>
                  <a:cubicBezTo>
                    <a:pt x="2133" y="1004"/>
                    <a:pt x="2071" y="1067"/>
                    <a:pt x="1993" y="1067"/>
                  </a:cubicBezTo>
                  <a:cubicBezTo>
                    <a:pt x="1873" y="1067"/>
                    <a:pt x="1873" y="1067"/>
                    <a:pt x="1873" y="1067"/>
                  </a:cubicBezTo>
                  <a:cubicBezTo>
                    <a:pt x="1795" y="1067"/>
                    <a:pt x="1733" y="1004"/>
                    <a:pt x="1733" y="927"/>
                  </a:cubicBezTo>
                  <a:cubicBezTo>
                    <a:pt x="1733" y="806"/>
                    <a:pt x="1733" y="806"/>
                    <a:pt x="1733" y="806"/>
                  </a:cubicBezTo>
                  <a:cubicBezTo>
                    <a:pt x="1733" y="729"/>
                    <a:pt x="1795" y="667"/>
                    <a:pt x="1873" y="667"/>
                  </a:cubicBezTo>
                  <a:cubicBezTo>
                    <a:pt x="1993" y="667"/>
                    <a:pt x="1993" y="667"/>
                    <a:pt x="1993" y="667"/>
                  </a:cubicBezTo>
                  <a:cubicBezTo>
                    <a:pt x="2071" y="667"/>
                    <a:pt x="2133" y="729"/>
                    <a:pt x="2133" y="806"/>
                  </a:cubicBezTo>
                  <a:lnTo>
                    <a:pt x="2133" y="927"/>
                  </a:lnTo>
                  <a:close/>
                  <a:moveTo>
                    <a:pt x="2933" y="927"/>
                  </a:moveTo>
                  <a:cubicBezTo>
                    <a:pt x="2933" y="1004"/>
                    <a:pt x="2871" y="1067"/>
                    <a:pt x="2793" y="1067"/>
                  </a:cubicBezTo>
                  <a:cubicBezTo>
                    <a:pt x="2673" y="1067"/>
                    <a:pt x="2673" y="1067"/>
                    <a:pt x="2673" y="1067"/>
                  </a:cubicBezTo>
                  <a:cubicBezTo>
                    <a:pt x="2595" y="1067"/>
                    <a:pt x="2533" y="1004"/>
                    <a:pt x="2533" y="927"/>
                  </a:cubicBezTo>
                  <a:cubicBezTo>
                    <a:pt x="2533" y="806"/>
                    <a:pt x="2533" y="806"/>
                    <a:pt x="2533" y="806"/>
                  </a:cubicBezTo>
                  <a:cubicBezTo>
                    <a:pt x="2533" y="729"/>
                    <a:pt x="2595" y="667"/>
                    <a:pt x="2673" y="667"/>
                  </a:cubicBezTo>
                  <a:cubicBezTo>
                    <a:pt x="2793" y="667"/>
                    <a:pt x="2793" y="667"/>
                    <a:pt x="2793" y="667"/>
                  </a:cubicBezTo>
                  <a:cubicBezTo>
                    <a:pt x="2871" y="667"/>
                    <a:pt x="2933" y="729"/>
                    <a:pt x="2933" y="806"/>
                  </a:cubicBezTo>
                  <a:lnTo>
                    <a:pt x="2933" y="927"/>
                  </a:lnTo>
                  <a:close/>
                  <a:moveTo>
                    <a:pt x="4933" y="934"/>
                  </a:moveTo>
                  <a:cubicBezTo>
                    <a:pt x="4933" y="1007"/>
                    <a:pt x="4873" y="1067"/>
                    <a:pt x="4800" y="1067"/>
                  </a:cubicBezTo>
                  <a:cubicBezTo>
                    <a:pt x="4000" y="1067"/>
                    <a:pt x="4000" y="1067"/>
                    <a:pt x="4000" y="1067"/>
                  </a:cubicBezTo>
                  <a:cubicBezTo>
                    <a:pt x="3926" y="1067"/>
                    <a:pt x="3866" y="1007"/>
                    <a:pt x="3866" y="934"/>
                  </a:cubicBezTo>
                  <a:cubicBezTo>
                    <a:pt x="3866" y="800"/>
                    <a:pt x="3866" y="800"/>
                    <a:pt x="3866" y="800"/>
                  </a:cubicBezTo>
                  <a:cubicBezTo>
                    <a:pt x="3866" y="727"/>
                    <a:pt x="3926" y="667"/>
                    <a:pt x="4000" y="667"/>
                  </a:cubicBezTo>
                  <a:cubicBezTo>
                    <a:pt x="4800" y="667"/>
                    <a:pt x="4800" y="667"/>
                    <a:pt x="4800" y="667"/>
                  </a:cubicBezTo>
                  <a:cubicBezTo>
                    <a:pt x="4873" y="667"/>
                    <a:pt x="4933" y="727"/>
                    <a:pt x="4933" y="800"/>
                  </a:cubicBezTo>
                  <a:lnTo>
                    <a:pt x="4933" y="93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24" name="Freeform 35">
              <a:extLst>
                <a:ext uri="{FF2B5EF4-FFF2-40B4-BE49-F238E27FC236}">
                  <a16:creationId xmlns:a16="http://schemas.microsoft.com/office/drawing/2014/main" id="{860590E3-1245-4278-9077-A5FC70F9D5B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793" y="2519112"/>
              <a:ext cx="757237" cy="624364"/>
            </a:xfrm>
            <a:custGeom>
              <a:avLst/>
              <a:gdLst>
                <a:gd name="T0" fmla="*/ 266 w 7466"/>
                <a:gd name="T1" fmla="*/ 267 h 6267"/>
                <a:gd name="T2" fmla="*/ 266 w 7466"/>
                <a:gd name="T3" fmla="*/ 2133 h 6267"/>
                <a:gd name="T4" fmla="*/ 933 w 7466"/>
                <a:gd name="T5" fmla="*/ 2133 h 6267"/>
                <a:gd name="T6" fmla="*/ 933 w 7466"/>
                <a:gd name="T7" fmla="*/ 2400 h 6267"/>
                <a:gd name="T8" fmla="*/ 266 w 7466"/>
                <a:gd name="T9" fmla="*/ 2400 h 6267"/>
                <a:gd name="T10" fmla="*/ 266 w 7466"/>
                <a:gd name="T11" fmla="*/ 4133 h 6267"/>
                <a:gd name="T12" fmla="*/ 933 w 7466"/>
                <a:gd name="T13" fmla="*/ 4133 h 6267"/>
                <a:gd name="T14" fmla="*/ 933 w 7466"/>
                <a:gd name="T15" fmla="*/ 4400 h 6267"/>
                <a:gd name="T16" fmla="*/ 0 w 7466"/>
                <a:gd name="T17" fmla="*/ 4400 h 6267"/>
                <a:gd name="T18" fmla="*/ 0 w 7466"/>
                <a:gd name="T19" fmla="*/ 0 h 6267"/>
                <a:gd name="T20" fmla="*/ 933 w 7466"/>
                <a:gd name="T21" fmla="*/ 0 h 6267"/>
                <a:gd name="T22" fmla="*/ 933 w 7466"/>
                <a:gd name="T23" fmla="*/ 267 h 6267"/>
                <a:gd name="T24" fmla="*/ 266 w 7466"/>
                <a:gd name="T25" fmla="*/ 267 h 6267"/>
                <a:gd name="T26" fmla="*/ 7200 w 7466"/>
                <a:gd name="T27" fmla="*/ 3067 h 6267"/>
                <a:gd name="T28" fmla="*/ 4533 w 7466"/>
                <a:gd name="T29" fmla="*/ 3067 h 6267"/>
                <a:gd name="T30" fmla="*/ 4266 w 7466"/>
                <a:gd name="T31" fmla="*/ 3333 h 6267"/>
                <a:gd name="T32" fmla="*/ 4266 w 7466"/>
                <a:gd name="T33" fmla="*/ 6000 h 6267"/>
                <a:gd name="T34" fmla="*/ 4533 w 7466"/>
                <a:gd name="T35" fmla="*/ 6267 h 6267"/>
                <a:gd name="T36" fmla="*/ 7200 w 7466"/>
                <a:gd name="T37" fmla="*/ 6267 h 6267"/>
                <a:gd name="T38" fmla="*/ 7466 w 7466"/>
                <a:gd name="T39" fmla="*/ 6000 h 6267"/>
                <a:gd name="T40" fmla="*/ 7466 w 7466"/>
                <a:gd name="T41" fmla="*/ 3333 h 6267"/>
                <a:gd name="T42" fmla="*/ 7200 w 7466"/>
                <a:gd name="T43" fmla="*/ 3067 h 6267"/>
                <a:gd name="T44" fmla="*/ 7200 w 7466"/>
                <a:gd name="T45" fmla="*/ 6000 h 6267"/>
                <a:gd name="T46" fmla="*/ 4533 w 7466"/>
                <a:gd name="T47" fmla="*/ 6000 h 6267"/>
                <a:gd name="T48" fmla="*/ 4533 w 7466"/>
                <a:gd name="T49" fmla="*/ 3333 h 6267"/>
                <a:gd name="T50" fmla="*/ 7200 w 7466"/>
                <a:gd name="T51" fmla="*/ 3333 h 6267"/>
                <a:gd name="T52" fmla="*/ 7200 w 7466"/>
                <a:gd name="T53" fmla="*/ 6000 h 6267"/>
                <a:gd name="T54" fmla="*/ 5333 w 7466"/>
                <a:gd name="T55" fmla="*/ 4133 h 6267"/>
                <a:gd name="T56" fmla="*/ 4800 w 7466"/>
                <a:gd name="T57" fmla="*/ 4133 h 6267"/>
                <a:gd name="T58" fmla="*/ 4800 w 7466"/>
                <a:gd name="T59" fmla="*/ 3600 h 6267"/>
                <a:gd name="T60" fmla="*/ 5333 w 7466"/>
                <a:gd name="T61" fmla="*/ 3600 h 6267"/>
                <a:gd name="T62" fmla="*/ 5333 w 7466"/>
                <a:gd name="T63" fmla="*/ 4133 h 6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7466" h="6267">
                  <a:moveTo>
                    <a:pt x="266" y="267"/>
                  </a:moveTo>
                  <a:cubicBezTo>
                    <a:pt x="266" y="2133"/>
                    <a:pt x="266" y="2133"/>
                    <a:pt x="266" y="2133"/>
                  </a:cubicBezTo>
                  <a:cubicBezTo>
                    <a:pt x="933" y="2133"/>
                    <a:pt x="933" y="2133"/>
                    <a:pt x="933" y="2133"/>
                  </a:cubicBezTo>
                  <a:cubicBezTo>
                    <a:pt x="933" y="2400"/>
                    <a:pt x="933" y="2400"/>
                    <a:pt x="933" y="2400"/>
                  </a:cubicBezTo>
                  <a:cubicBezTo>
                    <a:pt x="266" y="2400"/>
                    <a:pt x="266" y="2400"/>
                    <a:pt x="266" y="2400"/>
                  </a:cubicBezTo>
                  <a:cubicBezTo>
                    <a:pt x="266" y="4133"/>
                    <a:pt x="266" y="4133"/>
                    <a:pt x="266" y="4133"/>
                  </a:cubicBezTo>
                  <a:cubicBezTo>
                    <a:pt x="933" y="4133"/>
                    <a:pt x="933" y="4133"/>
                    <a:pt x="933" y="4133"/>
                  </a:cubicBezTo>
                  <a:cubicBezTo>
                    <a:pt x="933" y="4400"/>
                    <a:pt x="933" y="4400"/>
                    <a:pt x="933" y="4400"/>
                  </a:cubicBezTo>
                  <a:cubicBezTo>
                    <a:pt x="0" y="4400"/>
                    <a:pt x="0" y="4400"/>
                    <a:pt x="0" y="440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33" y="0"/>
                    <a:pt x="933" y="0"/>
                    <a:pt x="933" y="0"/>
                  </a:cubicBezTo>
                  <a:cubicBezTo>
                    <a:pt x="933" y="267"/>
                    <a:pt x="933" y="267"/>
                    <a:pt x="933" y="267"/>
                  </a:cubicBezTo>
                  <a:lnTo>
                    <a:pt x="266" y="267"/>
                  </a:lnTo>
                  <a:close/>
                  <a:moveTo>
                    <a:pt x="7200" y="3067"/>
                  </a:moveTo>
                  <a:cubicBezTo>
                    <a:pt x="4533" y="3067"/>
                    <a:pt x="4533" y="3067"/>
                    <a:pt x="4533" y="3067"/>
                  </a:cubicBezTo>
                  <a:cubicBezTo>
                    <a:pt x="4386" y="3067"/>
                    <a:pt x="4266" y="3186"/>
                    <a:pt x="4266" y="3333"/>
                  </a:cubicBezTo>
                  <a:cubicBezTo>
                    <a:pt x="4266" y="6000"/>
                    <a:pt x="4266" y="6000"/>
                    <a:pt x="4266" y="6000"/>
                  </a:cubicBezTo>
                  <a:cubicBezTo>
                    <a:pt x="4266" y="6147"/>
                    <a:pt x="4386" y="6267"/>
                    <a:pt x="4533" y="6267"/>
                  </a:cubicBezTo>
                  <a:cubicBezTo>
                    <a:pt x="7200" y="6267"/>
                    <a:pt x="7200" y="6267"/>
                    <a:pt x="7200" y="6267"/>
                  </a:cubicBezTo>
                  <a:cubicBezTo>
                    <a:pt x="7347" y="6267"/>
                    <a:pt x="7466" y="6147"/>
                    <a:pt x="7466" y="6000"/>
                  </a:cubicBezTo>
                  <a:cubicBezTo>
                    <a:pt x="7466" y="3333"/>
                    <a:pt x="7466" y="3333"/>
                    <a:pt x="7466" y="3333"/>
                  </a:cubicBezTo>
                  <a:cubicBezTo>
                    <a:pt x="7466" y="3186"/>
                    <a:pt x="7347" y="3067"/>
                    <a:pt x="7200" y="3067"/>
                  </a:cubicBezTo>
                  <a:close/>
                  <a:moveTo>
                    <a:pt x="7200" y="6000"/>
                  </a:moveTo>
                  <a:cubicBezTo>
                    <a:pt x="4533" y="6000"/>
                    <a:pt x="4533" y="6000"/>
                    <a:pt x="4533" y="6000"/>
                  </a:cubicBezTo>
                  <a:cubicBezTo>
                    <a:pt x="4533" y="3333"/>
                    <a:pt x="4533" y="3333"/>
                    <a:pt x="4533" y="3333"/>
                  </a:cubicBezTo>
                  <a:cubicBezTo>
                    <a:pt x="7200" y="3333"/>
                    <a:pt x="7200" y="3333"/>
                    <a:pt x="7200" y="3333"/>
                  </a:cubicBezTo>
                  <a:lnTo>
                    <a:pt x="7200" y="6000"/>
                  </a:lnTo>
                  <a:close/>
                  <a:moveTo>
                    <a:pt x="5333" y="4133"/>
                  </a:moveTo>
                  <a:cubicBezTo>
                    <a:pt x="4800" y="4133"/>
                    <a:pt x="4800" y="4133"/>
                    <a:pt x="4800" y="4133"/>
                  </a:cubicBezTo>
                  <a:cubicBezTo>
                    <a:pt x="4800" y="3600"/>
                    <a:pt x="4800" y="3600"/>
                    <a:pt x="4800" y="3600"/>
                  </a:cubicBezTo>
                  <a:cubicBezTo>
                    <a:pt x="5333" y="3600"/>
                    <a:pt x="5333" y="3600"/>
                    <a:pt x="5333" y="3600"/>
                  </a:cubicBezTo>
                  <a:lnTo>
                    <a:pt x="5333" y="4133"/>
                  </a:lnTo>
                  <a:close/>
                </a:path>
              </a:pathLst>
            </a:custGeom>
            <a:solidFill>
              <a:srgbClr val="FFC8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25" name="Rectangle 36">
              <a:extLst>
                <a:ext uri="{FF2B5EF4-FFF2-40B4-BE49-F238E27FC236}">
                  <a16:creationId xmlns:a16="http://schemas.microsoft.com/office/drawing/2014/main" id="{6D99F5A3-4344-4CCA-BBF0-F20EB60F1A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54289" y="2930592"/>
              <a:ext cx="52864" cy="52864"/>
            </a:xfrm>
            <a:prstGeom prst="rect">
              <a:avLst/>
            </a:prstGeom>
            <a:solidFill>
              <a:srgbClr val="A9D0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26" name="Freeform 37">
              <a:extLst>
                <a:ext uri="{FF2B5EF4-FFF2-40B4-BE49-F238E27FC236}">
                  <a16:creationId xmlns:a16="http://schemas.microsoft.com/office/drawing/2014/main" id="{68882167-65B3-433D-9D55-46BF66DB53F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99997" y="2877728"/>
              <a:ext cx="107156" cy="158591"/>
            </a:xfrm>
            <a:custGeom>
              <a:avLst/>
              <a:gdLst>
                <a:gd name="T0" fmla="*/ 75 w 75"/>
                <a:gd name="T1" fmla="*/ 37 h 111"/>
                <a:gd name="T2" fmla="*/ 38 w 75"/>
                <a:gd name="T3" fmla="*/ 37 h 111"/>
                <a:gd name="T4" fmla="*/ 38 w 75"/>
                <a:gd name="T5" fmla="*/ 0 h 111"/>
                <a:gd name="T6" fmla="*/ 75 w 75"/>
                <a:gd name="T7" fmla="*/ 0 h 111"/>
                <a:gd name="T8" fmla="*/ 75 w 75"/>
                <a:gd name="T9" fmla="*/ 37 h 111"/>
                <a:gd name="T10" fmla="*/ 38 w 75"/>
                <a:gd name="T11" fmla="*/ 74 h 111"/>
                <a:gd name="T12" fmla="*/ 0 w 75"/>
                <a:gd name="T13" fmla="*/ 74 h 111"/>
                <a:gd name="T14" fmla="*/ 0 w 75"/>
                <a:gd name="T15" fmla="*/ 111 h 111"/>
                <a:gd name="T16" fmla="*/ 38 w 75"/>
                <a:gd name="T17" fmla="*/ 111 h 111"/>
                <a:gd name="T18" fmla="*/ 38 w 75"/>
                <a:gd name="T19" fmla="*/ 74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5" h="111">
                  <a:moveTo>
                    <a:pt x="75" y="37"/>
                  </a:moveTo>
                  <a:lnTo>
                    <a:pt x="38" y="37"/>
                  </a:lnTo>
                  <a:lnTo>
                    <a:pt x="38" y="0"/>
                  </a:lnTo>
                  <a:lnTo>
                    <a:pt x="75" y="0"/>
                  </a:lnTo>
                  <a:lnTo>
                    <a:pt x="75" y="37"/>
                  </a:lnTo>
                  <a:close/>
                  <a:moveTo>
                    <a:pt x="38" y="74"/>
                  </a:moveTo>
                  <a:lnTo>
                    <a:pt x="0" y="74"/>
                  </a:lnTo>
                  <a:lnTo>
                    <a:pt x="0" y="111"/>
                  </a:lnTo>
                  <a:lnTo>
                    <a:pt x="38" y="111"/>
                  </a:lnTo>
                  <a:lnTo>
                    <a:pt x="38" y="74"/>
                  </a:lnTo>
                  <a:close/>
                </a:path>
              </a:pathLst>
            </a:custGeom>
            <a:solidFill>
              <a:srgbClr val="F899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27" name="Freeform 38">
              <a:extLst>
                <a:ext uri="{FF2B5EF4-FFF2-40B4-BE49-F238E27FC236}">
                  <a16:creationId xmlns:a16="http://schemas.microsoft.com/office/drawing/2014/main" id="{3BD9FCC8-D862-46D8-AB77-B740DDFF4A8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99997" y="2930592"/>
              <a:ext cx="54292" cy="160020"/>
            </a:xfrm>
            <a:custGeom>
              <a:avLst/>
              <a:gdLst>
                <a:gd name="T0" fmla="*/ 38 w 38"/>
                <a:gd name="T1" fmla="*/ 37 h 112"/>
                <a:gd name="T2" fmla="*/ 0 w 38"/>
                <a:gd name="T3" fmla="*/ 37 h 112"/>
                <a:gd name="T4" fmla="*/ 0 w 38"/>
                <a:gd name="T5" fmla="*/ 0 h 112"/>
                <a:gd name="T6" fmla="*/ 38 w 38"/>
                <a:gd name="T7" fmla="*/ 0 h 112"/>
                <a:gd name="T8" fmla="*/ 38 w 38"/>
                <a:gd name="T9" fmla="*/ 37 h 112"/>
                <a:gd name="T10" fmla="*/ 38 w 38"/>
                <a:gd name="T11" fmla="*/ 74 h 112"/>
                <a:gd name="T12" fmla="*/ 0 w 38"/>
                <a:gd name="T13" fmla="*/ 74 h 112"/>
                <a:gd name="T14" fmla="*/ 0 w 38"/>
                <a:gd name="T15" fmla="*/ 112 h 112"/>
                <a:gd name="T16" fmla="*/ 38 w 38"/>
                <a:gd name="T17" fmla="*/ 112 h 112"/>
                <a:gd name="T18" fmla="*/ 38 w 38"/>
                <a:gd name="T19" fmla="*/ 74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" h="112">
                  <a:moveTo>
                    <a:pt x="38" y="37"/>
                  </a:moveTo>
                  <a:lnTo>
                    <a:pt x="0" y="37"/>
                  </a:lnTo>
                  <a:lnTo>
                    <a:pt x="0" y="0"/>
                  </a:lnTo>
                  <a:lnTo>
                    <a:pt x="38" y="0"/>
                  </a:lnTo>
                  <a:lnTo>
                    <a:pt x="38" y="37"/>
                  </a:lnTo>
                  <a:close/>
                  <a:moveTo>
                    <a:pt x="38" y="74"/>
                  </a:moveTo>
                  <a:lnTo>
                    <a:pt x="0" y="74"/>
                  </a:lnTo>
                  <a:lnTo>
                    <a:pt x="0" y="112"/>
                  </a:lnTo>
                  <a:lnTo>
                    <a:pt x="38" y="112"/>
                  </a:lnTo>
                  <a:lnTo>
                    <a:pt x="38" y="74"/>
                  </a:lnTo>
                  <a:close/>
                </a:path>
              </a:pathLst>
            </a:custGeom>
            <a:solidFill>
              <a:srgbClr val="DDEB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28" name="Freeform 39">
              <a:extLst>
                <a:ext uri="{FF2B5EF4-FFF2-40B4-BE49-F238E27FC236}">
                  <a16:creationId xmlns:a16="http://schemas.microsoft.com/office/drawing/2014/main" id="{D8560FF7-9B93-4BF7-87C8-D427907EDF0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54289" y="2877728"/>
              <a:ext cx="107156" cy="212884"/>
            </a:xfrm>
            <a:custGeom>
              <a:avLst/>
              <a:gdLst>
                <a:gd name="T0" fmla="*/ 75 w 75"/>
                <a:gd name="T1" fmla="*/ 37 h 149"/>
                <a:gd name="T2" fmla="*/ 37 w 75"/>
                <a:gd name="T3" fmla="*/ 37 h 149"/>
                <a:gd name="T4" fmla="*/ 37 w 75"/>
                <a:gd name="T5" fmla="*/ 0 h 149"/>
                <a:gd name="T6" fmla="*/ 75 w 75"/>
                <a:gd name="T7" fmla="*/ 0 h 149"/>
                <a:gd name="T8" fmla="*/ 75 w 75"/>
                <a:gd name="T9" fmla="*/ 37 h 149"/>
                <a:gd name="T10" fmla="*/ 37 w 75"/>
                <a:gd name="T11" fmla="*/ 111 h 149"/>
                <a:gd name="T12" fmla="*/ 0 w 75"/>
                <a:gd name="T13" fmla="*/ 111 h 149"/>
                <a:gd name="T14" fmla="*/ 0 w 75"/>
                <a:gd name="T15" fmla="*/ 149 h 149"/>
                <a:gd name="T16" fmla="*/ 37 w 75"/>
                <a:gd name="T17" fmla="*/ 149 h 149"/>
                <a:gd name="T18" fmla="*/ 37 w 75"/>
                <a:gd name="T19" fmla="*/ 111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5" h="149">
                  <a:moveTo>
                    <a:pt x="75" y="37"/>
                  </a:moveTo>
                  <a:lnTo>
                    <a:pt x="37" y="37"/>
                  </a:lnTo>
                  <a:lnTo>
                    <a:pt x="37" y="0"/>
                  </a:lnTo>
                  <a:lnTo>
                    <a:pt x="75" y="0"/>
                  </a:lnTo>
                  <a:lnTo>
                    <a:pt x="75" y="37"/>
                  </a:lnTo>
                  <a:close/>
                  <a:moveTo>
                    <a:pt x="37" y="111"/>
                  </a:moveTo>
                  <a:lnTo>
                    <a:pt x="0" y="111"/>
                  </a:lnTo>
                  <a:lnTo>
                    <a:pt x="0" y="149"/>
                  </a:lnTo>
                  <a:lnTo>
                    <a:pt x="37" y="149"/>
                  </a:lnTo>
                  <a:lnTo>
                    <a:pt x="37" y="111"/>
                  </a:lnTo>
                  <a:close/>
                </a:path>
              </a:pathLst>
            </a:custGeom>
            <a:solidFill>
              <a:srgbClr val="9CDB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29" name="Freeform 40">
              <a:extLst>
                <a:ext uri="{FF2B5EF4-FFF2-40B4-BE49-F238E27FC236}">
                  <a16:creationId xmlns:a16="http://schemas.microsoft.com/office/drawing/2014/main" id="{9B3639E2-8A5E-4662-8BB6-41DE8102B0F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54289" y="2877728"/>
              <a:ext cx="161449" cy="158591"/>
            </a:xfrm>
            <a:custGeom>
              <a:avLst/>
              <a:gdLst>
                <a:gd name="T0" fmla="*/ 0 w 113"/>
                <a:gd name="T1" fmla="*/ 74 h 111"/>
                <a:gd name="T2" fmla="*/ 0 w 113"/>
                <a:gd name="T3" fmla="*/ 111 h 111"/>
                <a:gd name="T4" fmla="*/ 37 w 113"/>
                <a:gd name="T5" fmla="*/ 111 h 111"/>
                <a:gd name="T6" fmla="*/ 37 w 113"/>
                <a:gd name="T7" fmla="*/ 74 h 111"/>
                <a:gd name="T8" fmla="*/ 0 w 113"/>
                <a:gd name="T9" fmla="*/ 74 h 111"/>
                <a:gd name="T10" fmla="*/ 113 w 113"/>
                <a:gd name="T11" fmla="*/ 0 h 111"/>
                <a:gd name="T12" fmla="*/ 75 w 113"/>
                <a:gd name="T13" fmla="*/ 0 h 111"/>
                <a:gd name="T14" fmla="*/ 75 w 113"/>
                <a:gd name="T15" fmla="*/ 37 h 111"/>
                <a:gd name="T16" fmla="*/ 113 w 113"/>
                <a:gd name="T17" fmla="*/ 37 h 111"/>
                <a:gd name="T18" fmla="*/ 113 w 113"/>
                <a:gd name="T19" fmla="*/ 0 h 111"/>
                <a:gd name="T20" fmla="*/ 113 w 113"/>
                <a:gd name="T21" fmla="*/ 111 h 111"/>
                <a:gd name="T22" fmla="*/ 113 w 113"/>
                <a:gd name="T23" fmla="*/ 74 h 111"/>
                <a:gd name="T24" fmla="*/ 75 w 113"/>
                <a:gd name="T25" fmla="*/ 74 h 111"/>
                <a:gd name="T26" fmla="*/ 75 w 113"/>
                <a:gd name="T27" fmla="*/ 111 h 111"/>
                <a:gd name="T28" fmla="*/ 113 w 113"/>
                <a:gd name="T29" fmla="*/ 111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13" h="111">
                  <a:moveTo>
                    <a:pt x="0" y="74"/>
                  </a:moveTo>
                  <a:lnTo>
                    <a:pt x="0" y="111"/>
                  </a:lnTo>
                  <a:lnTo>
                    <a:pt x="37" y="111"/>
                  </a:lnTo>
                  <a:lnTo>
                    <a:pt x="37" y="74"/>
                  </a:lnTo>
                  <a:lnTo>
                    <a:pt x="0" y="74"/>
                  </a:lnTo>
                  <a:close/>
                  <a:moveTo>
                    <a:pt x="113" y="0"/>
                  </a:moveTo>
                  <a:lnTo>
                    <a:pt x="75" y="0"/>
                  </a:lnTo>
                  <a:lnTo>
                    <a:pt x="75" y="37"/>
                  </a:lnTo>
                  <a:lnTo>
                    <a:pt x="113" y="37"/>
                  </a:lnTo>
                  <a:lnTo>
                    <a:pt x="113" y="0"/>
                  </a:lnTo>
                  <a:close/>
                  <a:moveTo>
                    <a:pt x="113" y="111"/>
                  </a:moveTo>
                  <a:lnTo>
                    <a:pt x="113" y="74"/>
                  </a:lnTo>
                  <a:lnTo>
                    <a:pt x="75" y="74"/>
                  </a:lnTo>
                  <a:lnTo>
                    <a:pt x="75" y="111"/>
                  </a:lnTo>
                  <a:lnTo>
                    <a:pt x="113" y="111"/>
                  </a:lnTo>
                  <a:close/>
                </a:path>
              </a:pathLst>
            </a:custGeom>
            <a:solidFill>
              <a:srgbClr val="27B7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30" name="Freeform 41">
              <a:extLst>
                <a:ext uri="{FF2B5EF4-FFF2-40B4-BE49-F238E27FC236}">
                  <a16:creationId xmlns:a16="http://schemas.microsoft.com/office/drawing/2014/main" id="{F9D671CF-D0EB-49D6-BF4C-7F79D13E68C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07153" y="2930592"/>
              <a:ext cx="54292" cy="160020"/>
            </a:xfrm>
            <a:custGeom>
              <a:avLst/>
              <a:gdLst>
                <a:gd name="T0" fmla="*/ 0 w 38"/>
                <a:gd name="T1" fmla="*/ 0 h 112"/>
                <a:gd name="T2" fmla="*/ 0 w 38"/>
                <a:gd name="T3" fmla="*/ 37 h 112"/>
                <a:gd name="T4" fmla="*/ 38 w 38"/>
                <a:gd name="T5" fmla="*/ 37 h 112"/>
                <a:gd name="T6" fmla="*/ 38 w 38"/>
                <a:gd name="T7" fmla="*/ 0 h 112"/>
                <a:gd name="T8" fmla="*/ 0 w 38"/>
                <a:gd name="T9" fmla="*/ 0 h 112"/>
                <a:gd name="T10" fmla="*/ 0 w 38"/>
                <a:gd name="T11" fmla="*/ 112 h 112"/>
                <a:gd name="T12" fmla="*/ 38 w 38"/>
                <a:gd name="T13" fmla="*/ 112 h 112"/>
                <a:gd name="T14" fmla="*/ 38 w 38"/>
                <a:gd name="T15" fmla="*/ 74 h 112"/>
                <a:gd name="T16" fmla="*/ 0 w 38"/>
                <a:gd name="T17" fmla="*/ 74 h 112"/>
                <a:gd name="T18" fmla="*/ 0 w 38"/>
                <a:gd name="T19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" h="112">
                  <a:moveTo>
                    <a:pt x="0" y="0"/>
                  </a:moveTo>
                  <a:lnTo>
                    <a:pt x="0" y="37"/>
                  </a:lnTo>
                  <a:lnTo>
                    <a:pt x="38" y="37"/>
                  </a:lnTo>
                  <a:lnTo>
                    <a:pt x="38" y="0"/>
                  </a:lnTo>
                  <a:lnTo>
                    <a:pt x="0" y="0"/>
                  </a:lnTo>
                  <a:close/>
                  <a:moveTo>
                    <a:pt x="0" y="112"/>
                  </a:moveTo>
                  <a:lnTo>
                    <a:pt x="38" y="112"/>
                  </a:lnTo>
                  <a:lnTo>
                    <a:pt x="38" y="74"/>
                  </a:lnTo>
                  <a:lnTo>
                    <a:pt x="0" y="74"/>
                  </a:lnTo>
                  <a:lnTo>
                    <a:pt x="0" y="112"/>
                  </a:lnTo>
                  <a:close/>
                </a:path>
              </a:pathLst>
            </a:custGeom>
            <a:solidFill>
              <a:srgbClr val="27B7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31" name="Rectangle 42">
              <a:extLst>
                <a:ext uri="{FF2B5EF4-FFF2-40B4-BE49-F238E27FC236}">
                  <a16:creationId xmlns:a16="http://schemas.microsoft.com/office/drawing/2014/main" id="{772318DF-B1E5-4CF0-BA18-0074D0E13E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07153" y="2983455"/>
              <a:ext cx="54292" cy="52864"/>
            </a:xfrm>
            <a:prstGeom prst="rect">
              <a:avLst/>
            </a:prstGeom>
            <a:solidFill>
              <a:srgbClr val="0C7A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32" name="Freeform 43">
              <a:extLst>
                <a:ext uri="{FF2B5EF4-FFF2-40B4-BE49-F238E27FC236}">
                  <a16:creationId xmlns:a16="http://schemas.microsoft.com/office/drawing/2014/main" id="{E257C1E9-F0AC-4948-A277-239967F2A09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61446" y="2930592"/>
              <a:ext cx="54292" cy="160020"/>
            </a:xfrm>
            <a:custGeom>
              <a:avLst/>
              <a:gdLst>
                <a:gd name="T0" fmla="*/ 38 w 38"/>
                <a:gd name="T1" fmla="*/ 112 h 112"/>
                <a:gd name="T2" fmla="*/ 0 w 38"/>
                <a:gd name="T3" fmla="*/ 112 h 112"/>
                <a:gd name="T4" fmla="*/ 0 w 38"/>
                <a:gd name="T5" fmla="*/ 74 h 112"/>
                <a:gd name="T6" fmla="*/ 38 w 38"/>
                <a:gd name="T7" fmla="*/ 74 h 112"/>
                <a:gd name="T8" fmla="*/ 38 w 38"/>
                <a:gd name="T9" fmla="*/ 112 h 112"/>
                <a:gd name="T10" fmla="*/ 38 w 38"/>
                <a:gd name="T11" fmla="*/ 0 h 112"/>
                <a:gd name="T12" fmla="*/ 0 w 38"/>
                <a:gd name="T13" fmla="*/ 0 h 112"/>
                <a:gd name="T14" fmla="*/ 0 w 38"/>
                <a:gd name="T15" fmla="*/ 37 h 112"/>
                <a:gd name="T16" fmla="*/ 38 w 38"/>
                <a:gd name="T17" fmla="*/ 37 h 112"/>
                <a:gd name="T18" fmla="*/ 38 w 38"/>
                <a:gd name="T19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" h="112">
                  <a:moveTo>
                    <a:pt x="38" y="112"/>
                  </a:moveTo>
                  <a:lnTo>
                    <a:pt x="0" y="112"/>
                  </a:lnTo>
                  <a:lnTo>
                    <a:pt x="0" y="74"/>
                  </a:lnTo>
                  <a:lnTo>
                    <a:pt x="38" y="74"/>
                  </a:lnTo>
                  <a:lnTo>
                    <a:pt x="38" y="112"/>
                  </a:lnTo>
                  <a:close/>
                  <a:moveTo>
                    <a:pt x="38" y="0"/>
                  </a:moveTo>
                  <a:lnTo>
                    <a:pt x="0" y="0"/>
                  </a:lnTo>
                  <a:lnTo>
                    <a:pt x="0" y="37"/>
                  </a:lnTo>
                  <a:lnTo>
                    <a:pt x="38" y="37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0C7A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77190D99-6385-4CC5-8246-18213392394A}"/>
              </a:ext>
            </a:extLst>
          </p:cNvPr>
          <p:cNvGrpSpPr/>
          <p:nvPr/>
        </p:nvGrpSpPr>
        <p:grpSpPr>
          <a:xfrm>
            <a:off x="8666106" y="1933672"/>
            <a:ext cx="3007252" cy="3006554"/>
            <a:chOff x="8666106" y="1558737"/>
            <a:chExt cx="3007252" cy="3006554"/>
          </a:xfrm>
        </p:grpSpPr>
        <p:grpSp>
          <p:nvGrpSpPr>
            <p:cNvPr id="182" name="Group 181">
              <a:extLst>
                <a:ext uri="{FF2B5EF4-FFF2-40B4-BE49-F238E27FC236}">
                  <a16:creationId xmlns:a16="http://schemas.microsoft.com/office/drawing/2014/main" id="{083C6289-2F7E-4DAC-827D-7DA2B00E7775}"/>
                </a:ext>
              </a:extLst>
            </p:cNvPr>
            <p:cNvGrpSpPr/>
            <p:nvPr/>
          </p:nvGrpSpPr>
          <p:grpSpPr>
            <a:xfrm>
              <a:off x="8666106" y="1558737"/>
              <a:ext cx="3007252" cy="3006554"/>
              <a:chOff x="6609346" y="955869"/>
              <a:chExt cx="3462429" cy="3461623"/>
            </a:xfrm>
          </p:grpSpPr>
          <p:sp>
            <p:nvSpPr>
              <p:cNvPr id="186" name="Oval 185">
                <a:extLst>
                  <a:ext uri="{FF2B5EF4-FFF2-40B4-BE49-F238E27FC236}">
                    <a16:creationId xmlns:a16="http://schemas.microsoft.com/office/drawing/2014/main" id="{04F665E2-BE24-4BCA-A0C0-264F423FEF9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2980503">
                <a:off x="6609749" y="955466"/>
                <a:ext cx="3461623" cy="3462429"/>
              </a:xfrm>
              <a:prstGeom prst="ellipse">
                <a:avLst/>
              </a:prstGeom>
              <a:gradFill flip="none" rotWithShape="1">
                <a:gsLst>
                  <a:gs pos="0">
                    <a:srgbClr val="011944">
                      <a:alpha val="25000"/>
                    </a:srgbClr>
                  </a:gs>
                  <a:gs pos="100000">
                    <a:srgbClr val="011944">
                      <a:alpha val="0"/>
                    </a:srgbClr>
                  </a:gs>
                </a:gsLst>
                <a:lin ang="5400000" scaled="0"/>
                <a:tileRect/>
              </a:gradFill>
              <a:ln w="91440" cap="flat" cmpd="sng" algn="ctr">
                <a:noFill/>
                <a:prstDash val="solid"/>
                <a:round/>
                <a:headEnd type="none" w="med" len="med"/>
                <a:tailEnd type="triangle" w="med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67" b="1" i="0" u="none" strike="noStrike" kern="0" cap="none" spc="0" normalizeH="0" baseline="0" noProof="0" dirty="0">
                  <a:ln w="76200" cmpd="sng">
                    <a:solidFill>
                      <a:prstClr val="white"/>
                    </a:solidFill>
                  </a:ln>
                  <a:solidFill>
                    <a:srgbClr val="94E6FF"/>
                  </a:solidFill>
                  <a:effectLst/>
                  <a:uLnTx/>
                  <a:uFillTx/>
                  <a:latin typeface="Arial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189" name="TextBox 188">
                <a:extLst>
                  <a:ext uri="{FF2B5EF4-FFF2-40B4-BE49-F238E27FC236}">
                    <a16:creationId xmlns:a16="http://schemas.microsoft.com/office/drawing/2014/main" id="{E1475BAF-2A8B-4694-BDF3-9BD081F544AE}"/>
                  </a:ext>
                </a:extLst>
              </p:cNvPr>
              <p:cNvSpPr txBox="1"/>
              <p:nvPr/>
            </p:nvSpPr>
            <p:spPr>
              <a:xfrm>
                <a:off x="7124087" y="1396053"/>
                <a:ext cx="2445182" cy="287462"/>
              </a:xfrm>
              <a:prstGeom prst="rect">
                <a:avLst/>
              </a:prstGeom>
              <a:noFill/>
              <a:effectLst/>
            </p:spPr>
            <p:txBody>
              <a:bodyPr wrap="square" lIns="0" tIns="0" rIns="0" bIns="0" rtlCol="0" anchor="t">
                <a:noAutofit/>
              </a:bodyPr>
              <a:lstStyle/>
              <a:p>
                <a:pPr marL="0" marR="0" lvl="0" indent="0" algn="ctr" defTabSz="914400" rtl="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7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ＭＳ Ｐゴシック"/>
                  </a:rPr>
                  <a:t>Data Stores / Lakes</a:t>
                </a:r>
              </a:p>
            </p:txBody>
          </p:sp>
        </p:grpSp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D84D096F-1703-45FB-B589-B1881FBC74E8}"/>
                </a:ext>
              </a:extLst>
            </p:cNvPr>
            <p:cNvGrpSpPr/>
            <p:nvPr/>
          </p:nvGrpSpPr>
          <p:grpSpPr>
            <a:xfrm>
              <a:off x="9109861" y="2349464"/>
              <a:ext cx="485777" cy="580073"/>
              <a:chOff x="926950" y="2472943"/>
              <a:chExt cx="485777" cy="580073"/>
            </a:xfrm>
          </p:grpSpPr>
          <p:sp useBgFill="1">
            <p:nvSpPr>
              <p:cNvPr id="141" name="Freeform 5">
                <a:extLst>
                  <a:ext uri="{FF2B5EF4-FFF2-40B4-BE49-F238E27FC236}">
                    <a16:creationId xmlns:a16="http://schemas.microsoft.com/office/drawing/2014/main" id="{1B98F214-A406-4F80-A867-F2B7C7FCF40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26950" y="2472943"/>
                <a:ext cx="485777" cy="580073"/>
              </a:xfrm>
              <a:custGeom>
                <a:avLst/>
                <a:gdLst>
                  <a:gd name="T0" fmla="*/ 3901 w 4800"/>
                  <a:gd name="T1" fmla="*/ 2013 h 5830"/>
                  <a:gd name="T2" fmla="*/ 3670 w 4800"/>
                  <a:gd name="T3" fmla="*/ 2000 h 5830"/>
                  <a:gd name="T4" fmla="*/ 3600 w 4800"/>
                  <a:gd name="T5" fmla="*/ 2002 h 5830"/>
                  <a:gd name="T6" fmla="*/ 3600 w 4800"/>
                  <a:gd name="T7" fmla="*/ 734 h 5830"/>
                  <a:gd name="T8" fmla="*/ 1800 w 4800"/>
                  <a:gd name="T9" fmla="*/ 0 h 5830"/>
                  <a:gd name="T10" fmla="*/ 0 w 4800"/>
                  <a:gd name="T11" fmla="*/ 734 h 5830"/>
                  <a:gd name="T12" fmla="*/ 0 w 4800"/>
                  <a:gd name="T13" fmla="*/ 3134 h 5830"/>
                  <a:gd name="T14" fmla="*/ 1800 w 4800"/>
                  <a:gd name="T15" fmla="*/ 3974 h 5830"/>
                  <a:gd name="T16" fmla="*/ 2539 w 4800"/>
                  <a:gd name="T17" fmla="*/ 3897 h 5830"/>
                  <a:gd name="T18" fmla="*/ 2539 w 4800"/>
                  <a:gd name="T19" fmla="*/ 4667 h 5830"/>
                  <a:gd name="T20" fmla="*/ 2616 w 4800"/>
                  <a:gd name="T21" fmla="*/ 4855 h 5830"/>
                  <a:gd name="T22" fmla="*/ 3480 w 4800"/>
                  <a:gd name="T23" fmla="*/ 5725 h 5830"/>
                  <a:gd name="T24" fmla="*/ 3858 w 4800"/>
                  <a:gd name="T25" fmla="*/ 5726 h 5830"/>
                  <a:gd name="T26" fmla="*/ 3859 w 4800"/>
                  <a:gd name="T27" fmla="*/ 5725 h 5830"/>
                  <a:gd name="T28" fmla="*/ 4723 w 4800"/>
                  <a:gd name="T29" fmla="*/ 4855 h 5830"/>
                  <a:gd name="T30" fmla="*/ 4800 w 4800"/>
                  <a:gd name="T31" fmla="*/ 4667 h 5830"/>
                  <a:gd name="T32" fmla="*/ 4800 w 4800"/>
                  <a:gd name="T33" fmla="*/ 2909 h 5830"/>
                  <a:gd name="T34" fmla="*/ 3901 w 4800"/>
                  <a:gd name="T35" fmla="*/ 2013 h 5830"/>
                  <a:gd name="T36" fmla="*/ 3670 w 4800"/>
                  <a:gd name="T37" fmla="*/ 3600 h 5830"/>
                  <a:gd name="T38" fmla="*/ 3477 w 4800"/>
                  <a:gd name="T39" fmla="*/ 3445 h 5830"/>
                  <a:gd name="T40" fmla="*/ 3591 w 4800"/>
                  <a:gd name="T41" fmla="*/ 3217 h 5830"/>
                  <a:gd name="T42" fmla="*/ 3670 w 4800"/>
                  <a:gd name="T43" fmla="*/ 3200 h 5830"/>
                  <a:gd name="T44" fmla="*/ 3867 w 4800"/>
                  <a:gd name="T45" fmla="*/ 3403 h 5830"/>
                  <a:gd name="T46" fmla="*/ 3670 w 4800"/>
                  <a:gd name="T47" fmla="*/ 3600 h 58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4800" h="5830">
                    <a:moveTo>
                      <a:pt x="3901" y="2013"/>
                    </a:moveTo>
                    <a:cubicBezTo>
                      <a:pt x="3824" y="2005"/>
                      <a:pt x="3747" y="2000"/>
                      <a:pt x="3670" y="2000"/>
                    </a:cubicBezTo>
                    <a:cubicBezTo>
                      <a:pt x="3646" y="2000"/>
                      <a:pt x="3623" y="2002"/>
                      <a:pt x="3600" y="2002"/>
                    </a:cubicBezTo>
                    <a:cubicBezTo>
                      <a:pt x="3600" y="734"/>
                      <a:pt x="3600" y="734"/>
                      <a:pt x="3600" y="734"/>
                    </a:cubicBezTo>
                    <a:cubicBezTo>
                      <a:pt x="3600" y="192"/>
                      <a:pt x="2631" y="0"/>
                      <a:pt x="1800" y="0"/>
                    </a:cubicBezTo>
                    <a:cubicBezTo>
                      <a:pt x="970" y="0"/>
                      <a:pt x="0" y="192"/>
                      <a:pt x="0" y="734"/>
                    </a:cubicBezTo>
                    <a:cubicBezTo>
                      <a:pt x="0" y="3134"/>
                      <a:pt x="0" y="3134"/>
                      <a:pt x="0" y="3134"/>
                    </a:cubicBezTo>
                    <a:cubicBezTo>
                      <a:pt x="0" y="3675"/>
                      <a:pt x="970" y="3974"/>
                      <a:pt x="1800" y="3974"/>
                    </a:cubicBezTo>
                    <a:cubicBezTo>
                      <a:pt x="2048" y="3973"/>
                      <a:pt x="2296" y="3947"/>
                      <a:pt x="2539" y="3897"/>
                    </a:cubicBezTo>
                    <a:cubicBezTo>
                      <a:pt x="2539" y="4667"/>
                      <a:pt x="2539" y="4667"/>
                      <a:pt x="2539" y="4667"/>
                    </a:cubicBezTo>
                    <a:cubicBezTo>
                      <a:pt x="2539" y="4737"/>
                      <a:pt x="2566" y="4805"/>
                      <a:pt x="2616" y="4855"/>
                    </a:cubicBezTo>
                    <a:cubicBezTo>
                      <a:pt x="3480" y="5725"/>
                      <a:pt x="3480" y="5725"/>
                      <a:pt x="3480" y="5725"/>
                    </a:cubicBezTo>
                    <a:cubicBezTo>
                      <a:pt x="3584" y="5829"/>
                      <a:pt x="3753" y="5830"/>
                      <a:pt x="3858" y="5726"/>
                    </a:cubicBezTo>
                    <a:cubicBezTo>
                      <a:pt x="3858" y="5725"/>
                      <a:pt x="3858" y="5725"/>
                      <a:pt x="3859" y="5725"/>
                    </a:cubicBezTo>
                    <a:cubicBezTo>
                      <a:pt x="4723" y="4855"/>
                      <a:pt x="4723" y="4855"/>
                      <a:pt x="4723" y="4855"/>
                    </a:cubicBezTo>
                    <a:cubicBezTo>
                      <a:pt x="4772" y="4805"/>
                      <a:pt x="4800" y="4737"/>
                      <a:pt x="4800" y="4667"/>
                    </a:cubicBezTo>
                    <a:cubicBezTo>
                      <a:pt x="4800" y="2909"/>
                      <a:pt x="4800" y="2909"/>
                      <a:pt x="4800" y="2909"/>
                    </a:cubicBezTo>
                    <a:cubicBezTo>
                      <a:pt x="4800" y="2408"/>
                      <a:pt x="4472" y="2082"/>
                      <a:pt x="3901" y="2013"/>
                    </a:cubicBezTo>
                    <a:close/>
                    <a:moveTo>
                      <a:pt x="3670" y="3600"/>
                    </a:moveTo>
                    <a:cubicBezTo>
                      <a:pt x="3577" y="3600"/>
                      <a:pt x="3497" y="3535"/>
                      <a:pt x="3477" y="3445"/>
                    </a:cubicBezTo>
                    <a:cubicBezTo>
                      <a:pt x="3534" y="3380"/>
                      <a:pt x="3573" y="3301"/>
                      <a:pt x="3591" y="3217"/>
                    </a:cubicBezTo>
                    <a:cubicBezTo>
                      <a:pt x="3616" y="3206"/>
                      <a:pt x="3643" y="3200"/>
                      <a:pt x="3670" y="3200"/>
                    </a:cubicBezTo>
                    <a:cubicBezTo>
                      <a:pt x="3780" y="3202"/>
                      <a:pt x="3868" y="3292"/>
                      <a:pt x="3867" y="3403"/>
                    </a:cubicBezTo>
                    <a:cubicBezTo>
                      <a:pt x="3866" y="3511"/>
                      <a:pt x="3778" y="3599"/>
                      <a:pt x="3670" y="3600"/>
                    </a:cubicBezTo>
                    <a:close/>
                  </a:path>
                </a:pathLst>
              </a:custGeom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ＭＳ Ｐゴシック"/>
                </a:endParaRPr>
              </a:p>
            </p:txBody>
          </p:sp>
          <p:sp>
            <p:nvSpPr>
              <p:cNvPr id="170" name="Freeform 6">
                <a:extLst>
                  <a:ext uri="{FF2B5EF4-FFF2-40B4-BE49-F238E27FC236}">
                    <a16:creationId xmlns:a16="http://schemas.microsoft.com/office/drawing/2014/main" id="{61A2F595-E06F-4583-B992-CEAEAA333EA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52668" y="2500090"/>
                <a:ext cx="311469" cy="341471"/>
              </a:xfrm>
              <a:custGeom>
                <a:avLst/>
                <a:gdLst>
                  <a:gd name="T0" fmla="*/ 0 w 3067"/>
                  <a:gd name="T1" fmla="*/ 467 h 3440"/>
                  <a:gd name="T2" fmla="*/ 1533 w 3067"/>
                  <a:gd name="T3" fmla="*/ 0 h 3440"/>
                  <a:gd name="T4" fmla="*/ 3067 w 3067"/>
                  <a:gd name="T5" fmla="*/ 467 h 3440"/>
                  <a:gd name="T6" fmla="*/ 1533 w 3067"/>
                  <a:gd name="T7" fmla="*/ 933 h 3440"/>
                  <a:gd name="T8" fmla="*/ 0 w 3067"/>
                  <a:gd name="T9" fmla="*/ 467 h 3440"/>
                  <a:gd name="T10" fmla="*/ 2272 w 3067"/>
                  <a:gd name="T11" fmla="*/ 2642 h 3440"/>
                  <a:gd name="T12" fmla="*/ 2505 w 3067"/>
                  <a:gd name="T13" fmla="*/ 2034 h 3440"/>
                  <a:gd name="T14" fmla="*/ 1533 w 3067"/>
                  <a:gd name="T15" fmla="*/ 2133 h 3440"/>
                  <a:gd name="T16" fmla="*/ 0 w 3067"/>
                  <a:gd name="T17" fmla="*/ 1820 h 3440"/>
                  <a:gd name="T18" fmla="*/ 0 w 3067"/>
                  <a:gd name="T19" fmla="*/ 2867 h 3440"/>
                  <a:gd name="T20" fmla="*/ 1533 w 3067"/>
                  <a:gd name="T21" fmla="*/ 3440 h 3440"/>
                  <a:gd name="T22" fmla="*/ 2272 w 3067"/>
                  <a:gd name="T23" fmla="*/ 3357 h 3440"/>
                  <a:gd name="T24" fmla="*/ 2272 w 3067"/>
                  <a:gd name="T25" fmla="*/ 2642 h 34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067" h="3440">
                    <a:moveTo>
                      <a:pt x="0" y="467"/>
                    </a:moveTo>
                    <a:cubicBezTo>
                      <a:pt x="0" y="209"/>
                      <a:pt x="686" y="0"/>
                      <a:pt x="1533" y="0"/>
                    </a:cubicBezTo>
                    <a:cubicBezTo>
                      <a:pt x="2380" y="0"/>
                      <a:pt x="3067" y="209"/>
                      <a:pt x="3067" y="467"/>
                    </a:cubicBezTo>
                    <a:cubicBezTo>
                      <a:pt x="3067" y="724"/>
                      <a:pt x="2380" y="933"/>
                      <a:pt x="1533" y="933"/>
                    </a:cubicBezTo>
                    <a:cubicBezTo>
                      <a:pt x="686" y="933"/>
                      <a:pt x="0" y="724"/>
                      <a:pt x="0" y="467"/>
                    </a:cubicBezTo>
                    <a:close/>
                    <a:moveTo>
                      <a:pt x="2272" y="2642"/>
                    </a:moveTo>
                    <a:cubicBezTo>
                      <a:pt x="2264" y="2416"/>
                      <a:pt x="2348" y="2196"/>
                      <a:pt x="2505" y="2034"/>
                    </a:cubicBezTo>
                    <a:cubicBezTo>
                      <a:pt x="2186" y="2102"/>
                      <a:pt x="1860" y="2135"/>
                      <a:pt x="1533" y="2133"/>
                    </a:cubicBezTo>
                    <a:cubicBezTo>
                      <a:pt x="971" y="2133"/>
                      <a:pt x="346" y="2045"/>
                      <a:pt x="0" y="1820"/>
                    </a:cubicBezTo>
                    <a:cubicBezTo>
                      <a:pt x="0" y="2867"/>
                      <a:pt x="0" y="2867"/>
                      <a:pt x="0" y="2867"/>
                    </a:cubicBezTo>
                    <a:cubicBezTo>
                      <a:pt x="0" y="3124"/>
                      <a:pt x="686" y="3440"/>
                      <a:pt x="1533" y="3440"/>
                    </a:cubicBezTo>
                    <a:cubicBezTo>
                      <a:pt x="1782" y="3440"/>
                      <a:pt x="2029" y="3413"/>
                      <a:pt x="2272" y="3357"/>
                    </a:cubicBezTo>
                    <a:lnTo>
                      <a:pt x="2272" y="264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ＭＳ Ｐゴシック"/>
                </a:endParaRPr>
              </a:p>
            </p:txBody>
          </p:sp>
          <p:sp>
            <p:nvSpPr>
              <p:cNvPr id="174" name="Freeform 7">
                <a:extLst>
                  <a:ext uri="{FF2B5EF4-FFF2-40B4-BE49-F238E27FC236}">
                    <a16:creationId xmlns:a16="http://schemas.microsoft.com/office/drawing/2014/main" id="{E95EA5EB-A45E-4CF1-A269-E03242074CF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52668" y="2588672"/>
                <a:ext cx="432913" cy="435769"/>
              </a:xfrm>
              <a:custGeom>
                <a:avLst/>
                <a:gdLst>
                  <a:gd name="T0" fmla="*/ 3600 w 4267"/>
                  <a:gd name="T1" fmla="*/ 1126 h 4385"/>
                  <a:gd name="T2" fmla="*/ 3400 w 4267"/>
                  <a:gd name="T3" fmla="*/ 1115 h 4385"/>
                  <a:gd name="T4" fmla="*/ 2533 w 4267"/>
                  <a:gd name="T5" fmla="*/ 1757 h 4385"/>
                  <a:gd name="T6" fmla="*/ 2533 w 4267"/>
                  <a:gd name="T7" fmla="*/ 3515 h 4385"/>
                  <a:gd name="T8" fmla="*/ 3400 w 4267"/>
                  <a:gd name="T9" fmla="*/ 4385 h 4385"/>
                  <a:gd name="T10" fmla="*/ 4267 w 4267"/>
                  <a:gd name="T11" fmla="*/ 3515 h 4385"/>
                  <a:gd name="T12" fmla="*/ 4267 w 4267"/>
                  <a:gd name="T13" fmla="*/ 1757 h 4385"/>
                  <a:gd name="T14" fmla="*/ 3600 w 4267"/>
                  <a:gd name="T15" fmla="*/ 1126 h 4385"/>
                  <a:gd name="T16" fmla="*/ 3400 w 4267"/>
                  <a:gd name="T17" fmla="*/ 2715 h 4385"/>
                  <a:gd name="T18" fmla="*/ 2932 w 4267"/>
                  <a:gd name="T19" fmla="*/ 2249 h 4385"/>
                  <a:gd name="T20" fmla="*/ 3398 w 4267"/>
                  <a:gd name="T21" fmla="*/ 1782 h 4385"/>
                  <a:gd name="T22" fmla="*/ 3866 w 4267"/>
                  <a:gd name="T23" fmla="*/ 2247 h 4385"/>
                  <a:gd name="T24" fmla="*/ 3866 w 4267"/>
                  <a:gd name="T25" fmla="*/ 2248 h 4385"/>
                  <a:gd name="T26" fmla="*/ 3400 w 4267"/>
                  <a:gd name="T27" fmla="*/ 2715 h 4385"/>
                  <a:gd name="T28" fmla="*/ 3067 w 4267"/>
                  <a:gd name="T29" fmla="*/ 668 h 4385"/>
                  <a:gd name="T30" fmla="*/ 1533 w 4267"/>
                  <a:gd name="T31" fmla="*/ 982 h 4385"/>
                  <a:gd name="T32" fmla="*/ 0 w 4267"/>
                  <a:gd name="T33" fmla="*/ 668 h 4385"/>
                  <a:gd name="T34" fmla="*/ 0 w 4267"/>
                  <a:gd name="T35" fmla="*/ 0 h 4385"/>
                  <a:gd name="T36" fmla="*/ 1533 w 4267"/>
                  <a:gd name="T37" fmla="*/ 315 h 4385"/>
                  <a:gd name="T38" fmla="*/ 3067 w 4267"/>
                  <a:gd name="T39" fmla="*/ 0 h 4385"/>
                  <a:gd name="T40" fmla="*/ 3067 w 4267"/>
                  <a:gd name="T41" fmla="*/ 668 h 43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267" h="4385">
                    <a:moveTo>
                      <a:pt x="3600" y="1126"/>
                    </a:moveTo>
                    <a:cubicBezTo>
                      <a:pt x="3534" y="1119"/>
                      <a:pt x="3467" y="1115"/>
                      <a:pt x="3400" y="1115"/>
                    </a:cubicBezTo>
                    <a:cubicBezTo>
                      <a:pt x="3076" y="1115"/>
                      <a:pt x="2533" y="1198"/>
                      <a:pt x="2533" y="1757"/>
                    </a:cubicBezTo>
                    <a:cubicBezTo>
                      <a:pt x="2533" y="3515"/>
                      <a:pt x="2533" y="3515"/>
                      <a:pt x="2533" y="3515"/>
                    </a:cubicBezTo>
                    <a:cubicBezTo>
                      <a:pt x="3400" y="4385"/>
                      <a:pt x="3400" y="4385"/>
                      <a:pt x="3400" y="4385"/>
                    </a:cubicBezTo>
                    <a:cubicBezTo>
                      <a:pt x="4267" y="3515"/>
                      <a:pt x="4267" y="3515"/>
                      <a:pt x="4267" y="3515"/>
                    </a:cubicBezTo>
                    <a:cubicBezTo>
                      <a:pt x="4267" y="1757"/>
                      <a:pt x="4267" y="1757"/>
                      <a:pt x="4267" y="1757"/>
                    </a:cubicBezTo>
                    <a:cubicBezTo>
                      <a:pt x="4267" y="1303"/>
                      <a:pt x="3908" y="1163"/>
                      <a:pt x="3600" y="1126"/>
                    </a:cubicBezTo>
                    <a:close/>
                    <a:moveTo>
                      <a:pt x="3400" y="2715"/>
                    </a:moveTo>
                    <a:cubicBezTo>
                      <a:pt x="3142" y="2716"/>
                      <a:pt x="2933" y="2507"/>
                      <a:pt x="2932" y="2249"/>
                    </a:cubicBezTo>
                    <a:cubicBezTo>
                      <a:pt x="2932" y="1992"/>
                      <a:pt x="3140" y="1782"/>
                      <a:pt x="3398" y="1782"/>
                    </a:cubicBezTo>
                    <a:cubicBezTo>
                      <a:pt x="3655" y="1781"/>
                      <a:pt x="3865" y="1989"/>
                      <a:pt x="3866" y="2247"/>
                    </a:cubicBezTo>
                    <a:cubicBezTo>
                      <a:pt x="3866" y="2247"/>
                      <a:pt x="3866" y="2248"/>
                      <a:pt x="3866" y="2248"/>
                    </a:cubicBezTo>
                    <a:cubicBezTo>
                      <a:pt x="3866" y="2506"/>
                      <a:pt x="3657" y="2714"/>
                      <a:pt x="3400" y="2715"/>
                    </a:cubicBezTo>
                    <a:close/>
                    <a:moveTo>
                      <a:pt x="3067" y="668"/>
                    </a:moveTo>
                    <a:cubicBezTo>
                      <a:pt x="2721" y="893"/>
                      <a:pt x="2096" y="982"/>
                      <a:pt x="1533" y="982"/>
                    </a:cubicBezTo>
                    <a:cubicBezTo>
                      <a:pt x="971" y="982"/>
                      <a:pt x="346" y="893"/>
                      <a:pt x="0" y="66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45" y="226"/>
                      <a:pt x="971" y="315"/>
                      <a:pt x="1533" y="315"/>
                    </a:cubicBezTo>
                    <a:cubicBezTo>
                      <a:pt x="2096" y="315"/>
                      <a:pt x="2721" y="226"/>
                      <a:pt x="3067" y="0"/>
                    </a:cubicBezTo>
                    <a:lnTo>
                      <a:pt x="3067" y="668"/>
                    </a:lnTo>
                    <a:close/>
                  </a:path>
                </a:pathLst>
              </a:custGeom>
              <a:solidFill>
                <a:srgbClr val="FFC8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ＭＳ Ｐゴシック"/>
                </a:endParaRPr>
              </a:p>
            </p:txBody>
          </p:sp>
        </p:grpSp>
        <p:grpSp>
          <p:nvGrpSpPr>
            <p:cNvPr id="180" name="Group 179">
              <a:extLst>
                <a:ext uri="{FF2B5EF4-FFF2-40B4-BE49-F238E27FC236}">
                  <a16:creationId xmlns:a16="http://schemas.microsoft.com/office/drawing/2014/main" id="{E5AE464E-3F92-43D1-9142-947A3C012A05}"/>
                </a:ext>
              </a:extLst>
            </p:cNvPr>
            <p:cNvGrpSpPr/>
            <p:nvPr/>
          </p:nvGrpSpPr>
          <p:grpSpPr>
            <a:xfrm>
              <a:off x="10270041" y="3608218"/>
              <a:ext cx="621506" cy="588645"/>
              <a:chOff x="3795564" y="2477230"/>
              <a:chExt cx="621506" cy="588645"/>
            </a:xfrm>
          </p:grpSpPr>
          <p:sp useBgFill="1">
            <p:nvSpPr>
              <p:cNvPr id="197" name="Freeform 17">
                <a:extLst>
                  <a:ext uri="{FF2B5EF4-FFF2-40B4-BE49-F238E27FC236}">
                    <a16:creationId xmlns:a16="http://schemas.microsoft.com/office/drawing/2014/main" id="{4FC91734-037F-4410-AECE-B4FC1BC18D6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795564" y="2477230"/>
                <a:ext cx="621506" cy="588645"/>
              </a:xfrm>
              <a:custGeom>
                <a:avLst/>
                <a:gdLst>
                  <a:gd name="T0" fmla="*/ 6134 w 6134"/>
                  <a:gd name="T1" fmla="*/ 3334 h 5902"/>
                  <a:gd name="T2" fmla="*/ 5522 w 6134"/>
                  <a:gd name="T3" fmla="*/ 2673 h 5902"/>
                  <a:gd name="T4" fmla="*/ 5472 w 6134"/>
                  <a:gd name="T5" fmla="*/ 2545 h 5902"/>
                  <a:gd name="T6" fmla="*/ 3867 w 6134"/>
                  <a:gd name="T7" fmla="*/ 1734 h 5902"/>
                  <a:gd name="T8" fmla="*/ 3600 w 6134"/>
                  <a:gd name="T9" fmla="*/ 1754 h 5902"/>
                  <a:gd name="T10" fmla="*/ 3600 w 6134"/>
                  <a:gd name="T11" fmla="*/ 734 h 5902"/>
                  <a:gd name="T12" fmla="*/ 1800 w 6134"/>
                  <a:gd name="T13" fmla="*/ 0 h 5902"/>
                  <a:gd name="T14" fmla="*/ 0 w 6134"/>
                  <a:gd name="T15" fmla="*/ 734 h 5902"/>
                  <a:gd name="T16" fmla="*/ 0 w 6134"/>
                  <a:gd name="T17" fmla="*/ 3134 h 5902"/>
                  <a:gd name="T18" fmla="*/ 1800 w 6134"/>
                  <a:gd name="T19" fmla="*/ 3974 h 5902"/>
                  <a:gd name="T20" fmla="*/ 1881 w 6134"/>
                  <a:gd name="T21" fmla="*/ 3972 h 5902"/>
                  <a:gd name="T22" fmla="*/ 2518 w 6134"/>
                  <a:gd name="T23" fmla="*/ 5206 h 5902"/>
                  <a:gd name="T24" fmla="*/ 2674 w 6134"/>
                  <a:gd name="T25" fmla="*/ 5274 h 5902"/>
                  <a:gd name="T26" fmla="*/ 3403 w 6134"/>
                  <a:gd name="T27" fmla="*/ 5863 h 5902"/>
                  <a:gd name="T28" fmla="*/ 3794 w 6134"/>
                  <a:gd name="T29" fmla="*/ 5680 h 5902"/>
                  <a:gd name="T30" fmla="*/ 3946 w 6134"/>
                  <a:gd name="T31" fmla="*/ 5730 h 5902"/>
                  <a:gd name="T32" fmla="*/ 3958 w 6134"/>
                  <a:gd name="T33" fmla="*/ 5729 h 5902"/>
                  <a:gd name="T34" fmla="*/ 5843 w 6134"/>
                  <a:gd name="T35" fmla="*/ 4028 h 5902"/>
                  <a:gd name="T36" fmla="*/ 5827 w 6134"/>
                  <a:gd name="T37" fmla="*/ 3893 h 5902"/>
                  <a:gd name="T38" fmla="*/ 6134 w 6134"/>
                  <a:gd name="T39" fmla="*/ 3334 h 5902"/>
                  <a:gd name="T40" fmla="*/ 5048 w 6134"/>
                  <a:gd name="T41" fmla="*/ 3935 h 5902"/>
                  <a:gd name="T42" fmla="*/ 3976 w 6134"/>
                  <a:gd name="T43" fmla="*/ 4928 h 5902"/>
                  <a:gd name="T44" fmla="*/ 3944 w 6134"/>
                  <a:gd name="T45" fmla="*/ 4934 h 5902"/>
                  <a:gd name="T46" fmla="*/ 3334 w 6134"/>
                  <a:gd name="T47" fmla="*/ 4534 h 5902"/>
                  <a:gd name="T48" fmla="*/ 3039 w 6134"/>
                  <a:gd name="T49" fmla="*/ 4606 h 5902"/>
                  <a:gd name="T50" fmla="*/ 3018 w 6134"/>
                  <a:gd name="T51" fmla="*/ 4581 h 5902"/>
                  <a:gd name="T52" fmla="*/ 2840 w 6134"/>
                  <a:gd name="T53" fmla="*/ 3118 h 5902"/>
                  <a:gd name="T54" fmla="*/ 2865 w 6134"/>
                  <a:gd name="T55" fmla="*/ 3060 h 5902"/>
                  <a:gd name="T56" fmla="*/ 2934 w 6134"/>
                  <a:gd name="T57" fmla="*/ 3067 h 5902"/>
                  <a:gd name="T58" fmla="*/ 3579 w 6134"/>
                  <a:gd name="T59" fmla="*/ 2559 h 5902"/>
                  <a:gd name="T60" fmla="*/ 3590 w 6134"/>
                  <a:gd name="T61" fmla="*/ 2561 h 5902"/>
                  <a:gd name="T62" fmla="*/ 3640 w 6134"/>
                  <a:gd name="T63" fmla="*/ 2556 h 5902"/>
                  <a:gd name="T64" fmla="*/ 4815 w 6134"/>
                  <a:gd name="T65" fmla="*/ 3001 h 5902"/>
                  <a:gd name="T66" fmla="*/ 4866 w 6134"/>
                  <a:gd name="T67" fmla="*/ 3050 h 5902"/>
                  <a:gd name="T68" fmla="*/ 5071 w 6134"/>
                  <a:gd name="T69" fmla="*/ 3867 h 5902"/>
                  <a:gd name="T70" fmla="*/ 5048 w 6134"/>
                  <a:gd name="T71" fmla="*/ 3935 h 59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6134" h="5902">
                    <a:moveTo>
                      <a:pt x="6134" y="3334"/>
                    </a:moveTo>
                    <a:cubicBezTo>
                      <a:pt x="6133" y="2988"/>
                      <a:pt x="5867" y="2700"/>
                      <a:pt x="5522" y="2673"/>
                    </a:cubicBezTo>
                    <a:cubicBezTo>
                      <a:pt x="5517" y="2626"/>
                      <a:pt x="5500" y="2582"/>
                      <a:pt x="5472" y="2545"/>
                    </a:cubicBezTo>
                    <a:cubicBezTo>
                      <a:pt x="5095" y="2037"/>
                      <a:pt x="4500" y="1736"/>
                      <a:pt x="3867" y="1734"/>
                    </a:cubicBezTo>
                    <a:cubicBezTo>
                      <a:pt x="3778" y="1735"/>
                      <a:pt x="3689" y="1741"/>
                      <a:pt x="3600" y="1754"/>
                    </a:cubicBezTo>
                    <a:cubicBezTo>
                      <a:pt x="3600" y="734"/>
                      <a:pt x="3600" y="734"/>
                      <a:pt x="3600" y="734"/>
                    </a:cubicBezTo>
                    <a:cubicBezTo>
                      <a:pt x="3600" y="192"/>
                      <a:pt x="2631" y="0"/>
                      <a:pt x="1800" y="0"/>
                    </a:cubicBezTo>
                    <a:cubicBezTo>
                      <a:pt x="970" y="0"/>
                      <a:pt x="0" y="192"/>
                      <a:pt x="0" y="734"/>
                    </a:cubicBezTo>
                    <a:cubicBezTo>
                      <a:pt x="0" y="3134"/>
                      <a:pt x="0" y="3134"/>
                      <a:pt x="0" y="3134"/>
                    </a:cubicBezTo>
                    <a:cubicBezTo>
                      <a:pt x="0" y="3653"/>
                      <a:pt x="935" y="3974"/>
                      <a:pt x="1800" y="3974"/>
                    </a:cubicBezTo>
                    <a:cubicBezTo>
                      <a:pt x="1818" y="3974"/>
                      <a:pt x="1879" y="3972"/>
                      <a:pt x="1881" y="3972"/>
                    </a:cubicBezTo>
                    <a:cubicBezTo>
                      <a:pt x="1940" y="4446"/>
                      <a:pt x="2166" y="4884"/>
                      <a:pt x="2518" y="5206"/>
                    </a:cubicBezTo>
                    <a:cubicBezTo>
                      <a:pt x="2561" y="5246"/>
                      <a:pt x="2616" y="5270"/>
                      <a:pt x="2674" y="5274"/>
                    </a:cubicBezTo>
                    <a:cubicBezTo>
                      <a:pt x="2713" y="5638"/>
                      <a:pt x="3039" y="5902"/>
                      <a:pt x="3403" y="5863"/>
                    </a:cubicBezTo>
                    <a:cubicBezTo>
                      <a:pt x="3550" y="5848"/>
                      <a:pt x="3688" y="5783"/>
                      <a:pt x="3794" y="5680"/>
                    </a:cubicBezTo>
                    <a:cubicBezTo>
                      <a:pt x="3839" y="5712"/>
                      <a:pt x="3892" y="5729"/>
                      <a:pt x="3946" y="5730"/>
                    </a:cubicBezTo>
                    <a:cubicBezTo>
                      <a:pt x="3950" y="5730"/>
                      <a:pt x="3954" y="5730"/>
                      <a:pt x="3958" y="5729"/>
                    </a:cubicBezTo>
                    <a:cubicBezTo>
                      <a:pt x="4912" y="5685"/>
                      <a:pt x="5701" y="4972"/>
                      <a:pt x="5843" y="4028"/>
                    </a:cubicBezTo>
                    <a:cubicBezTo>
                      <a:pt x="5850" y="3983"/>
                      <a:pt x="5844" y="3936"/>
                      <a:pt x="5827" y="3893"/>
                    </a:cubicBezTo>
                    <a:cubicBezTo>
                      <a:pt x="6018" y="3771"/>
                      <a:pt x="6133" y="3560"/>
                      <a:pt x="6134" y="3334"/>
                    </a:cubicBezTo>
                    <a:close/>
                    <a:moveTo>
                      <a:pt x="5048" y="3935"/>
                    </a:moveTo>
                    <a:cubicBezTo>
                      <a:pt x="4957" y="4471"/>
                      <a:pt x="4517" y="4879"/>
                      <a:pt x="3976" y="4928"/>
                    </a:cubicBezTo>
                    <a:cubicBezTo>
                      <a:pt x="3965" y="4929"/>
                      <a:pt x="3954" y="4931"/>
                      <a:pt x="3944" y="4934"/>
                    </a:cubicBezTo>
                    <a:cubicBezTo>
                      <a:pt x="3838" y="4691"/>
                      <a:pt x="3599" y="4534"/>
                      <a:pt x="3334" y="4534"/>
                    </a:cubicBezTo>
                    <a:cubicBezTo>
                      <a:pt x="3231" y="4534"/>
                      <a:pt x="3130" y="4559"/>
                      <a:pt x="3039" y="4606"/>
                    </a:cubicBezTo>
                    <a:cubicBezTo>
                      <a:pt x="3032" y="4597"/>
                      <a:pt x="3025" y="4589"/>
                      <a:pt x="3018" y="4581"/>
                    </a:cubicBezTo>
                    <a:cubicBezTo>
                      <a:pt x="2628" y="4193"/>
                      <a:pt x="2555" y="3588"/>
                      <a:pt x="2840" y="3118"/>
                    </a:cubicBezTo>
                    <a:cubicBezTo>
                      <a:pt x="2850" y="3100"/>
                      <a:pt x="2859" y="3080"/>
                      <a:pt x="2865" y="3060"/>
                    </a:cubicBezTo>
                    <a:cubicBezTo>
                      <a:pt x="2888" y="3064"/>
                      <a:pt x="2911" y="3066"/>
                      <a:pt x="2934" y="3067"/>
                    </a:cubicBezTo>
                    <a:cubicBezTo>
                      <a:pt x="3240" y="3066"/>
                      <a:pt x="3506" y="2857"/>
                      <a:pt x="3579" y="2559"/>
                    </a:cubicBezTo>
                    <a:cubicBezTo>
                      <a:pt x="3583" y="2559"/>
                      <a:pt x="3586" y="2561"/>
                      <a:pt x="3590" y="2561"/>
                    </a:cubicBezTo>
                    <a:cubicBezTo>
                      <a:pt x="3607" y="2561"/>
                      <a:pt x="3624" y="2559"/>
                      <a:pt x="3640" y="2556"/>
                    </a:cubicBezTo>
                    <a:cubicBezTo>
                      <a:pt x="4085" y="2469"/>
                      <a:pt x="4540" y="2641"/>
                      <a:pt x="4815" y="3001"/>
                    </a:cubicBezTo>
                    <a:cubicBezTo>
                      <a:pt x="4830" y="3020"/>
                      <a:pt x="4847" y="3036"/>
                      <a:pt x="4866" y="3050"/>
                    </a:cubicBezTo>
                    <a:cubicBezTo>
                      <a:pt x="4727" y="3336"/>
                      <a:pt x="4814" y="3680"/>
                      <a:pt x="5071" y="3867"/>
                    </a:cubicBezTo>
                    <a:cubicBezTo>
                      <a:pt x="5060" y="3889"/>
                      <a:pt x="5053" y="3912"/>
                      <a:pt x="5048" y="3935"/>
                    </a:cubicBezTo>
                    <a:close/>
                  </a:path>
                </a:pathLst>
              </a:custGeom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ＭＳ Ｐゴシック"/>
                </a:endParaRPr>
              </a:p>
            </p:txBody>
          </p:sp>
          <p:sp>
            <p:nvSpPr>
              <p:cNvPr id="198" name="Freeform 18">
                <a:extLst>
                  <a:ext uri="{FF2B5EF4-FFF2-40B4-BE49-F238E27FC236}">
                    <a16:creationId xmlns:a16="http://schemas.microsoft.com/office/drawing/2014/main" id="{504DECE6-1941-4338-B11E-2B2C3CAB930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21281" y="2504376"/>
                <a:ext cx="540067" cy="517208"/>
              </a:xfrm>
              <a:custGeom>
                <a:avLst/>
                <a:gdLst>
                  <a:gd name="T0" fmla="*/ 0 w 5312"/>
                  <a:gd name="T1" fmla="*/ 467 h 5196"/>
                  <a:gd name="T2" fmla="*/ 1533 w 5312"/>
                  <a:gd name="T3" fmla="*/ 0 h 5196"/>
                  <a:gd name="T4" fmla="*/ 3067 w 5312"/>
                  <a:gd name="T5" fmla="*/ 467 h 5196"/>
                  <a:gd name="T6" fmla="*/ 1533 w 5312"/>
                  <a:gd name="T7" fmla="*/ 933 h 5196"/>
                  <a:gd name="T8" fmla="*/ 0 w 5312"/>
                  <a:gd name="T9" fmla="*/ 467 h 5196"/>
                  <a:gd name="T10" fmla="*/ 2012 w 5312"/>
                  <a:gd name="T11" fmla="*/ 2255 h 5196"/>
                  <a:gd name="T12" fmla="*/ 2000 w 5312"/>
                  <a:gd name="T13" fmla="*/ 2133 h 5196"/>
                  <a:gd name="T14" fmla="*/ 2002 w 5312"/>
                  <a:gd name="T15" fmla="*/ 2112 h 5196"/>
                  <a:gd name="T16" fmla="*/ 1533 w 5312"/>
                  <a:gd name="T17" fmla="*/ 2133 h 5196"/>
                  <a:gd name="T18" fmla="*/ 0 w 5312"/>
                  <a:gd name="T19" fmla="*/ 1820 h 5196"/>
                  <a:gd name="T20" fmla="*/ 0 w 5312"/>
                  <a:gd name="T21" fmla="*/ 2867 h 5196"/>
                  <a:gd name="T22" fmla="*/ 1533 w 5312"/>
                  <a:gd name="T23" fmla="*/ 3440 h 5196"/>
                  <a:gd name="T24" fmla="*/ 1601 w 5312"/>
                  <a:gd name="T25" fmla="*/ 3438 h 5196"/>
                  <a:gd name="T26" fmla="*/ 2012 w 5312"/>
                  <a:gd name="T27" fmla="*/ 2255 h 5196"/>
                  <a:gd name="T28" fmla="*/ 3323 w 5312"/>
                  <a:gd name="T29" fmla="*/ 2027 h 5196"/>
                  <a:gd name="T30" fmla="*/ 4759 w 5312"/>
                  <a:gd name="T31" fmla="*/ 2571 h 5196"/>
                  <a:gd name="T32" fmla="*/ 4991 w 5312"/>
                  <a:gd name="T33" fmla="*/ 2437 h 5196"/>
                  <a:gd name="T34" fmla="*/ 3227 w 5312"/>
                  <a:gd name="T35" fmla="*/ 1775 h 5196"/>
                  <a:gd name="T36" fmla="*/ 3323 w 5312"/>
                  <a:gd name="T37" fmla="*/ 2027 h 5196"/>
                  <a:gd name="T38" fmla="*/ 2562 w 5312"/>
                  <a:gd name="T39" fmla="*/ 4502 h 5196"/>
                  <a:gd name="T40" fmla="*/ 2344 w 5312"/>
                  <a:gd name="T41" fmla="*/ 2713 h 5196"/>
                  <a:gd name="T42" fmla="*/ 2140 w 5312"/>
                  <a:gd name="T43" fmla="*/ 2537 h 5196"/>
                  <a:gd name="T44" fmla="*/ 2431 w 5312"/>
                  <a:gd name="T45" fmla="*/ 4743 h 5196"/>
                  <a:gd name="T46" fmla="*/ 2562 w 5312"/>
                  <a:gd name="T47" fmla="*/ 4502 h 5196"/>
                  <a:gd name="T48" fmla="*/ 5200 w 5312"/>
                  <a:gd name="T49" fmla="*/ 3733 h 5196"/>
                  <a:gd name="T50" fmla="*/ 5044 w 5312"/>
                  <a:gd name="T51" fmla="*/ 3713 h 5196"/>
                  <a:gd name="T52" fmla="*/ 3733 w 5312"/>
                  <a:gd name="T53" fmla="*/ 4927 h 5196"/>
                  <a:gd name="T54" fmla="*/ 3733 w 5312"/>
                  <a:gd name="T55" fmla="*/ 4933 h 5196"/>
                  <a:gd name="T56" fmla="*/ 3679 w 5312"/>
                  <a:gd name="T57" fmla="*/ 5196 h 5196"/>
                  <a:gd name="T58" fmla="*/ 5312 w 5312"/>
                  <a:gd name="T59" fmla="*/ 3722 h 5196"/>
                  <a:gd name="T60" fmla="*/ 5200 w 5312"/>
                  <a:gd name="T61" fmla="*/ 3733 h 51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5312" h="5196">
                    <a:moveTo>
                      <a:pt x="0" y="467"/>
                    </a:moveTo>
                    <a:cubicBezTo>
                      <a:pt x="0" y="209"/>
                      <a:pt x="686" y="0"/>
                      <a:pt x="1533" y="0"/>
                    </a:cubicBezTo>
                    <a:cubicBezTo>
                      <a:pt x="2380" y="0"/>
                      <a:pt x="3067" y="209"/>
                      <a:pt x="3067" y="467"/>
                    </a:cubicBezTo>
                    <a:cubicBezTo>
                      <a:pt x="3067" y="724"/>
                      <a:pt x="2380" y="933"/>
                      <a:pt x="1533" y="933"/>
                    </a:cubicBezTo>
                    <a:cubicBezTo>
                      <a:pt x="686" y="933"/>
                      <a:pt x="0" y="724"/>
                      <a:pt x="0" y="467"/>
                    </a:cubicBezTo>
                    <a:close/>
                    <a:moveTo>
                      <a:pt x="2012" y="2255"/>
                    </a:moveTo>
                    <a:cubicBezTo>
                      <a:pt x="2004" y="2215"/>
                      <a:pt x="2000" y="2174"/>
                      <a:pt x="2000" y="2133"/>
                    </a:cubicBezTo>
                    <a:cubicBezTo>
                      <a:pt x="2000" y="2126"/>
                      <a:pt x="2002" y="2119"/>
                      <a:pt x="2002" y="2112"/>
                    </a:cubicBezTo>
                    <a:cubicBezTo>
                      <a:pt x="1846" y="2126"/>
                      <a:pt x="1687" y="2133"/>
                      <a:pt x="1533" y="2133"/>
                    </a:cubicBezTo>
                    <a:cubicBezTo>
                      <a:pt x="971" y="2133"/>
                      <a:pt x="346" y="2045"/>
                      <a:pt x="0" y="1820"/>
                    </a:cubicBezTo>
                    <a:cubicBezTo>
                      <a:pt x="0" y="2867"/>
                      <a:pt x="0" y="2867"/>
                      <a:pt x="0" y="2867"/>
                    </a:cubicBezTo>
                    <a:cubicBezTo>
                      <a:pt x="0" y="3124"/>
                      <a:pt x="686" y="3440"/>
                      <a:pt x="1533" y="3440"/>
                    </a:cubicBezTo>
                    <a:cubicBezTo>
                      <a:pt x="1556" y="3440"/>
                      <a:pt x="1579" y="3439"/>
                      <a:pt x="1601" y="3438"/>
                    </a:cubicBezTo>
                    <a:cubicBezTo>
                      <a:pt x="1607" y="3010"/>
                      <a:pt x="1751" y="2595"/>
                      <a:pt x="2012" y="2255"/>
                    </a:cubicBezTo>
                    <a:close/>
                    <a:moveTo>
                      <a:pt x="3323" y="2027"/>
                    </a:moveTo>
                    <a:cubicBezTo>
                      <a:pt x="3866" y="1921"/>
                      <a:pt x="4422" y="2132"/>
                      <a:pt x="4759" y="2571"/>
                    </a:cubicBezTo>
                    <a:cubicBezTo>
                      <a:pt x="4826" y="2511"/>
                      <a:pt x="4905" y="2465"/>
                      <a:pt x="4991" y="2437"/>
                    </a:cubicBezTo>
                    <a:cubicBezTo>
                      <a:pt x="4587" y="1885"/>
                      <a:pt x="3894" y="1626"/>
                      <a:pt x="3227" y="1775"/>
                    </a:cubicBezTo>
                    <a:cubicBezTo>
                      <a:pt x="3276" y="1851"/>
                      <a:pt x="3308" y="1937"/>
                      <a:pt x="3323" y="2027"/>
                    </a:cubicBezTo>
                    <a:close/>
                    <a:moveTo>
                      <a:pt x="2562" y="4502"/>
                    </a:moveTo>
                    <a:cubicBezTo>
                      <a:pt x="2086" y="4027"/>
                      <a:pt x="1996" y="3289"/>
                      <a:pt x="2344" y="2713"/>
                    </a:cubicBezTo>
                    <a:cubicBezTo>
                      <a:pt x="2265" y="2669"/>
                      <a:pt x="2195" y="2609"/>
                      <a:pt x="2140" y="2537"/>
                    </a:cubicBezTo>
                    <a:cubicBezTo>
                      <a:pt x="1685" y="3245"/>
                      <a:pt x="1809" y="4177"/>
                      <a:pt x="2431" y="4743"/>
                    </a:cubicBezTo>
                    <a:cubicBezTo>
                      <a:pt x="2458" y="4654"/>
                      <a:pt x="2502" y="4572"/>
                      <a:pt x="2562" y="4502"/>
                    </a:cubicBezTo>
                    <a:close/>
                    <a:moveTo>
                      <a:pt x="5200" y="3733"/>
                    </a:moveTo>
                    <a:cubicBezTo>
                      <a:pt x="5147" y="3733"/>
                      <a:pt x="5095" y="3726"/>
                      <a:pt x="5044" y="3713"/>
                    </a:cubicBezTo>
                    <a:cubicBezTo>
                      <a:pt x="4932" y="4368"/>
                      <a:pt x="4394" y="4865"/>
                      <a:pt x="3733" y="4927"/>
                    </a:cubicBezTo>
                    <a:cubicBezTo>
                      <a:pt x="3733" y="4929"/>
                      <a:pt x="3733" y="4931"/>
                      <a:pt x="3733" y="4933"/>
                    </a:cubicBezTo>
                    <a:cubicBezTo>
                      <a:pt x="3733" y="5024"/>
                      <a:pt x="3715" y="5113"/>
                      <a:pt x="3679" y="5196"/>
                    </a:cubicBezTo>
                    <a:cubicBezTo>
                      <a:pt x="4505" y="5157"/>
                      <a:pt x="5189" y="4540"/>
                      <a:pt x="5312" y="3722"/>
                    </a:cubicBezTo>
                    <a:cubicBezTo>
                      <a:pt x="5275" y="3729"/>
                      <a:pt x="5238" y="3733"/>
                      <a:pt x="5200" y="373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ＭＳ Ｐゴシック"/>
                </a:endParaRPr>
              </a:p>
            </p:txBody>
          </p:sp>
          <p:sp>
            <p:nvSpPr>
              <p:cNvPr id="201" name="Freeform 19">
                <a:extLst>
                  <a:ext uri="{FF2B5EF4-FFF2-40B4-BE49-F238E27FC236}">
                    <a16:creationId xmlns:a16="http://schemas.microsoft.com/office/drawing/2014/main" id="{88217B43-1927-4D70-8800-4C668B53998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21281" y="2592958"/>
                <a:ext cx="568642" cy="442913"/>
              </a:xfrm>
              <a:custGeom>
                <a:avLst/>
                <a:gdLst>
                  <a:gd name="T0" fmla="*/ 2072 w 5600"/>
                  <a:gd name="T1" fmla="*/ 952 h 4447"/>
                  <a:gd name="T2" fmla="*/ 1533 w 5600"/>
                  <a:gd name="T3" fmla="*/ 981 h 4447"/>
                  <a:gd name="T4" fmla="*/ 0 w 5600"/>
                  <a:gd name="T5" fmla="*/ 667 h 4447"/>
                  <a:gd name="T6" fmla="*/ 0 w 5600"/>
                  <a:gd name="T7" fmla="*/ 0 h 4447"/>
                  <a:gd name="T8" fmla="*/ 1533 w 5600"/>
                  <a:gd name="T9" fmla="*/ 314 h 4447"/>
                  <a:gd name="T10" fmla="*/ 3067 w 5600"/>
                  <a:gd name="T11" fmla="*/ 0 h 4447"/>
                  <a:gd name="T12" fmla="*/ 3067 w 5600"/>
                  <a:gd name="T13" fmla="*/ 655 h 4447"/>
                  <a:gd name="T14" fmla="*/ 2999 w 5600"/>
                  <a:gd name="T15" fmla="*/ 673 h 4447"/>
                  <a:gd name="T16" fmla="*/ 2099 w 5600"/>
                  <a:gd name="T17" fmla="*/ 901 h 4447"/>
                  <a:gd name="T18" fmla="*/ 2072 w 5600"/>
                  <a:gd name="T19" fmla="*/ 952 h 4447"/>
                  <a:gd name="T20" fmla="*/ 5600 w 5600"/>
                  <a:gd name="T21" fmla="*/ 2181 h 4447"/>
                  <a:gd name="T22" fmla="*/ 5200 w 5600"/>
                  <a:gd name="T23" fmla="*/ 1781 h 4447"/>
                  <a:gd name="T24" fmla="*/ 4800 w 5600"/>
                  <a:gd name="T25" fmla="*/ 2181 h 4447"/>
                  <a:gd name="T26" fmla="*/ 5200 w 5600"/>
                  <a:gd name="T27" fmla="*/ 2581 h 4447"/>
                  <a:gd name="T28" fmla="*/ 5600 w 5600"/>
                  <a:gd name="T29" fmla="*/ 2181 h 4447"/>
                  <a:gd name="T30" fmla="*/ 3467 w 5600"/>
                  <a:gd name="T31" fmla="*/ 4047 h 4447"/>
                  <a:gd name="T32" fmla="*/ 3067 w 5600"/>
                  <a:gd name="T33" fmla="*/ 3647 h 4447"/>
                  <a:gd name="T34" fmla="*/ 2667 w 5600"/>
                  <a:gd name="T35" fmla="*/ 4047 h 4447"/>
                  <a:gd name="T36" fmla="*/ 3067 w 5600"/>
                  <a:gd name="T37" fmla="*/ 4447 h 4447"/>
                  <a:gd name="T38" fmla="*/ 3467 w 5600"/>
                  <a:gd name="T39" fmla="*/ 4047 h 4447"/>
                  <a:gd name="T40" fmla="*/ 3067 w 5600"/>
                  <a:gd name="T41" fmla="*/ 1247 h 4447"/>
                  <a:gd name="T42" fmla="*/ 2667 w 5600"/>
                  <a:gd name="T43" fmla="*/ 847 h 4447"/>
                  <a:gd name="T44" fmla="*/ 2267 w 5600"/>
                  <a:gd name="T45" fmla="*/ 1247 h 4447"/>
                  <a:gd name="T46" fmla="*/ 2667 w 5600"/>
                  <a:gd name="T47" fmla="*/ 1647 h 4447"/>
                  <a:gd name="T48" fmla="*/ 3067 w 5600"/>
                  <a:gd name="T49" fmla="*/ 1247 h 44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5600" h="4447">
                    <a:moveTo>
                      <a:pt x="2072" y="952"/>
                    </a:moveTo>
                    <a:cubicBezTo>
                      <a:pt x="1893" y="971"/>
                      <a:pt x="1713" y="980"/>
                      <a:pt x="1533" y="981"/>
                    </a:cubicBezTo>
                    <a:cubicBezTo>
                      <a:pt x="971" y="981"/>
                      <a:pt x="346" y="892"/>
                      <a:pt x="0" y="667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45" y="225"/>
                      <a:pt x="971" y="314"/>
                      <a:pt x="1533" y="314"/>
                    </a:cubicBezTo>
                    <a:cubicBezTo>
                      <a:pt x="2096" y="314"/>
                      <a:pt x="2721" y="225"/>
                      <a:pt x="3067" y="0"/>
                    </a:cubicBezTo>
                    <a:cubicBezTo>
                      <a:pt x="3067" y="655"/>
                      <a:pt x="3067" y="655"/>
                      <a:pt x="3067" y="655"/>
                    </a:cubicBezTo>
                    <a:cubicBezTo>
                      <a:pt x="3044" y="661"/>
                      <a:pt x="3022" y="666"/>
                      <a:pt x="2999" y="673"/>
                    </a:cubicBezTo>
                    <a:cubicBezTo>
                      <a:pt x="2688" y="488"/>
                      <a:pt x="2285" y="590"/>
                      <a:pt x="2099" y="901"/>
                    </a:cubicBezTo>
                    <a:cubicBezTo>
                      <a:pt x="2090" y="918"/>
                      <a:pt x="2081" y="934"/>
                      <a:pt x="2072" y="952"/>
                    </a:cubicBezTo>
                    <a:close/>
                    <a:moveTo>
                      <a:pt x="5600" y="2181"/>
                    </a:moveTo>
                    <a:cubicBezTo>
                      <a:pt x="5600" y="1960"/>
                      <a:pt x="5421" y="1781"/>
                      <a:pt x="5200" y="1781"/>
                    </a:cubicBezTo>
                    <a:cubicBezTo>
                      <a:pt x="4979" y="1781"/>
                      <a:pt x="4800" y="1960"/>
                      <a:pt x="4800" y="2181"/>
                    </a:cubicBezTo>
                    <a:cubicBezTo>
                      <a:pt x="4800" y="2402"/>
                      <a:pt x="4979" y="2581"/>
                      <a:pt x="5200" y="2581"/>
                    </a:cubicBezTo>
                    <a:cubicBezTo>
                      <a:pt x="5421" y="2581"/>
                      <a:pt x="5600" y="2402"/>
                      <a:pt x="5600" y="2181"/>
                    </a:cubicBezTo>
                    <a:close/>
                    <a:moveTo>
                      <a:pt x="3467" y="4047"/>
                    </a:moveTo>
                    <a:cubicBezTo>
                      <a:pt x="3467" y="3826"/>
                      <a:pt x="3288" y="3647"/>
                      <a:pt x="3067" y="3647"/>
                    </a:cubicBezTo>
                    <a:cubicBezTo>
                      <a:pt x="2846" y="3647"/>
                      <a:pt x="2667" y="3826"/>
                      <a:pt x="2667" y="4047"/>
                    </a:cubicBezTo>
                    <a:cubicBezTo>
                      <a:pt x="2667" y="4268"/>
                      <a:pt x="2846" y="4447"/>
                      <a:pt x="3067" y="4447"/>
                    </a:cubicBezTo>
                    <a:cubicBezTo>
                      <a:pt x="3288" y="4447"/>
                      <a:pt x="3467" y="4268"/>
                      <a:pt x="3467" y="4047"/>
                    </a:cubicBezTo>
                    <a:close/>
                    <a:moveTo>
                      <a:pt x="3067" y="1247"/>
                    </a:moveTo>
                    <a:cubicBezTo>
                      <a:pt x="3067" y="1026"/>
                      <a:pt x="2888" y="847"/>
                      <a:pt x="2667" y="847"/>
                    </a:cubicBezTo>
                    <a:cubicBezTo>
                      <a:pt x="2446" y="847"/>
                      <a:pt x="2267" y="1026"/>
                      <a:pt x="2267" y="1247"/>
                    </a:cubicBezTo>
                    <a:cubicBezTo>
                      <a:pt x="2267" y="1468"/>
                      <a:pt x="2446" y="1647"/>
                      <a:pt x="2667" y="1647"/>
                    </a:cubicBezTo>
                    <a:cubicBezTo>
                      <a:pt x="2888" y="1647"/>
                      <a:pt x="3067" y="1468"/>
                      <a:pt x="3067" y="1247"/>
                    </a:cubicBezTo>
                    <a:close/>
                  </a:path>
                </a:pathLst>
              </a:custGeom>
              <a:solidFill>
                <a:srgbClr val="FFC8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ＭＳ Ｐゴシック"/>
                </a:endParaRPr>
              </a:p>
            </p:txBody>
          </p:sp>
        </p:grpSp>
        <p:grpSp>
          <p:nvGrpSpPr>
            <p:cNvPr id="202" name="Group 201">
              <a:extLst>
                <a:ext uri="{FF2B5EF4-FFF2-40B4-BE49-F238E27FC236}">
                  <a16:creationId xmlns:a16="http://schemas.microsoft.com/office/drawing/2014/main" id="{82E00689-92EA-4D13-BADD-007F367C5244}"/>
                </a:ext>
              </a:extLst>
            </p:cNvPr>
            <p:cNvGrpSpPr/>
            <p:nvPr/>
          </p:nvGrpSpPr>
          <p:grpSpPr>
            <a:xfrm>
              <a:off x="9447048" y="3108864"/>
              <a:ext cx="594363" cy="584359"/>
              <a:chOff x="7156300" y="2475801"/>
              <a:chExt cx="594363" cy="584359"/>
            </a:xfrm>
          </p:grpSpPr>
          <p:sp useBgFill="1">
            <p:nvSpPr>
              <p:cNvPr id="203" name="Freeform 29">
                <a:extLst>
                  <a:ext uri="{FF2B5EF4-FFF2-40B4-BE49-F238E27FC236}">
                    <a16:creationId xmlns:a16="http://schemas.microsoft.com/office/drawing/2014/main" id="{EA2147A1-8E19-4355-A4FD-43DECFF670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56300" y="2475801"/>
                <a:ext cx="594363" cy="584359"/>
              </a:xfrm>
              <a:custGeom>
                <a:avLst/>
                <a:gdLst>
                  <a:gd name="T0" fmla="*/ 5867 w 5867"/>
                  <a:gd name="T1" fmla="*/ 2666 h 5866"/>
                  <a:gd name="T2" fmla="*/ 5867 w 5867"/>
                  <a:gd name="T3" fmla="*/ 5333 h 5866"/>
                  <a:gd name="T4" fmla="*/ 5334 w 5867"/>
                  <a:gd name="T5" fmla="*/ 5866 h 5866"/>
                  <a:gd name="T6" fmla="*/ 2667 w 5867"/>
                  <a:gd name="T7" fmla="*/ 5866 h 5866"/>
                  <a:gd name="T8" fmla="*/ 2134 w 5867"/>
                  <a:gd name="T9" fmla="*/ 5333 h 5866"/>
                  <a:gd name="T10" fmla="*/ 2134 w 5867"/>
                  <a:gd name="T11" fmla="*/ 3980 h 5866"/>
                  <a:gd name="T12" fmla="*/ 1800 w 5867"/>
                  <a:gd name="T13" fmla="*/ 3996 h 5866"/>
                  <a:gd name="T14" fmla="*/ 0 w 5867"/>
                  <a:gd name="T15" fmla="*/ 3156 h 5866"/>
                  <a:gd name="T16" fmla="*/ 0 w 5867"/>
                  <a:gd name="T17" fmla="*/ 733 h 5866"/>
                  <a:gd name="T18" fmla="*/ 1800 w 5867"/>
                  <a:gd name="T19" fmla="*/ 0 h 5866"/>
                  <a:gd name="T20" fmla="*/ 3600 w 5867"/>
                  <a:gd name="T21" fmla="*/ 733 h 5866"/>
                  <a:gd name="T22" fmla="*/ 3600 w 5867"/>
                  <a:gd name="T23" fmla="*/ 2133 h 5866"/>
                  <a:gd name="T24" fmla="*/ 5334 w 5867"/>
                  <a:gd name="T25" fmla="*/ 2133 h 5866"/>
                  <a:gd name="T26" fmla="*/ 5867 w 5867"/>
                  <a:gd name="T27" fmla="*/ 2666 h 58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867" h="5866">
                    <a:moveTo>
                      <a:pt x="5867" y="2666"/>
                    </a:moveTo>
                    <a:cubicBezTo>
                      <a:pt x="5867" y="5333"/>
                      <a:pt x="5867" y="5333"/>
                      <a:pt x="5867" y="5333"/>
                    </a:cubicBezTo>
                    <a:cubicBezTo>
                      <a:pt x="5867" y="5628"/>
                      <a:pt x="5628" y="5866"/>
                      <a:pt x="5334" y="5866"/>
                    </a:cubicBezTo>
                    <a:cubicBezTo>
                      <a:pt x="2667" y="5866"/>
                      <a:pt x="2667" y="5866"/>
                      <a:pt x="2667" y="5866"/>
                    </a:cubicBezTo>
                    <a:cubicBezTo>
                      <a:pt x="2372" y="5866"/>
                      <a:pt x="2134" y="5628"/>
                      <a:pt x="2134" y="5333"/>
                    </a:cubicBezTo>
                    <a:cubicBezTo>
                      <a:pt x="2134" y="3980"/>
                      <a:pt x="2134" y="3980"/>
                      <a:pt x="2134" y="3980"/>
                    </a:cubicBezTo>
                    <a:cubicBezTo>
                      <a:pt x="2022" y="3990"/>
                      <a:pt x="1910" y="3996"/>
                      <a:pt x="1800" y="3996"/>
                    </a:cubicBezTo>
                    <a:cubicBezTo>
                      <a:pt x="970" y="3996"/>
                      <a:pt x="0" y="3697"/>
                      <a:pt x="0" y="3156"/>
                    </a:cubicBezTo>
                    <a:cubicBezTo>
                      <a:pt x="0" y="733"/>
                      <a:pt x="0" y="733"/>
                      <a:pt x="0" y="733"/>
                    </a:cubicBezTo>
                    <a:cubicBezTo>
                      <a:pt x="0" y="192"/>
                      <a:pt x="970" y="0"/>
                      <a:pt x="1800" y="0"/>
                    </a:cubicBezTo>
                    <a:cubicBezTo>
                      <a:pt x="2631" y="0"/>
                      <a:pt x="3600" y="192"/>
                      <a:pt x="3600" y="733"/>
                    </a:cubicBezTo>
                    <a:cubicBezTo>
                      <a:pt x="3600" y="2133"/>
                      <a:pt x="3600" y="2133"/>
                      <a:pt x="3600" y="2133"/>
                    </a:cubicBezTo>
                    <a:cubicBezTo>
                      <a:pt x="5334" y="2133"/>
                      <a:pt x="5334" y="2133"/>
                      <a:pt x="5334" y="2133"/>
                    </a:cubicBezTo>
                    <a:cubicBezTo>
                      <a:pt x="5628" y="2133"/>
                      <a:pt x="5867" y="2372"/>
                      <a:pt x="5867" y="2666"/>
                    </a:cubicBezTo>
                    <a:close/>
                  </a:path>
                </a:pathLst>
              </a:custGeom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ＭＳ Ｐゴシック"/>
                </a:endParaRPr>
              </a:p>
            </p:txBody>
          </p:sp>
          <p:sp>
            <p:nvSpPr>
              <p:cNvPr id="205" name="Freeform 30">
                <a:extLst>
                  <a:ext uri="{FF2B5EF4-FFF2-40B4-BE49-F238E27FC236}">
                    <a16:creationId xmlns:a16="http://schemas.microsoft.com/office/drawing/2014/main" id="{52A14804-F954-40E0-A970-D505979A93A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182018" y="2504376"/>
                <a:ext cx="311469" cy="342900"/>
              </a:xfrm>
              <a:custGeom>
                <a:avLst/>
                <a:gdLst>
                  <a:gd name="T0" fmla="*/ 1867 w 3067"/>
                  <a:gd name="T1" fmla="*/ 3423 h 3440"/>
                  <a:gd name="T2" fmla="*/ 1533 w 3067"/>
                  <a:gd name="T3" fmla="*/ 3440 h 3440"/>
                  <a:gd name="T4" fmla="*/ 0 w 3067"/>
                  <a:gd name="T5" fmla="*/ 2867 h 3440"/>
                  <a:gd name="T6" fmla="*/ 0 w 3067"/>
                  <a:gd name="T7" fmla="*/ 1820 h 3440"/>
                  <a:gd name="T8" fmla="*/ 1533 w 3067"/>
                  <a:gd name="T9" fmla="*/ 2133 h 3440"/>
                  <a:gd name="T10" fmla="*/ 1950 w 3067"/>
                  <a:gd name="T11" fmla="*/ 2116 h 3440"/>
                  <a:gd name="T12" fmla="*/ 1867 w 3067"/>
                  <a:gd name="T13" fmla="*/ 2400 h 3440"/>
                  <a:gd name="T14" fmla="*/ 1867 w 3067"/>
                  <a:gd name="T15" fmla="*/ 3423 h 3440"/>
                  <a:gd name="T16" fmla="*/ 1533 w 3067"/>
                  <a:gd name="T17" fmla="*/ 933 h 3440"/>
                  <a:gd name="T18" fmla="*/ 3067 w 3067"/>
                  <a:gd name="T19" fmla="*/ 467 h 3440"/>
                  <a:gd name="T20" fmla="*/ 1533 w 3067"/>
                  <a:gd name="T21" fmla="*/ 0 h 3440"/>
                  <a:gd name="T22" fmla="*/ 0 w 3067"/>
                  <a:gd name="T23" fmla="*/ 467 h 3440"/>
                  <a:gd name="T24" fmla="*/ 1533 w 3067"/>
                  <a:gd name="T25" fmla="*/ 933 h 34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067" h="3440">
                    <a:moveTo>
                      <a:pt x="1867" y="3423"/>
                    </a:moveTo>
                    <a:cubicBezTo>
                      <a:pt x="1759" y="3434"/>
                      <a:pt x="1648" y="3440"/>
                      <a:pt x="1533" y="3440"/>
                    </a:cubicBezTo>
                    <a:cubicBezTo>
                      <a:pt x="686" y="3440"/>
                      <a:pt x="0" y="3124"/>
                      <a:pt x="0" y="2867"/>
                    </a:cubicBezTo>
                    <a:cubicBezTo>
                      <a:pt x="0" y="1820"/>
                      <a:pt x="0" y="1820"/>
                      <a:pt x="0" y="1820"/>
                    </a:cubicBezTo>
                    <a:cubicBezTo>
                      <a:pt x="346" y="2045"/>
                      <a:pt x="971" y="2133"/>
                      <a:pt x="1533" y="2133"/>
                    </a:cubicBezTo>
                    <a:cubicBezTo>
                      <a:pt x="1670" y="2133"/>
                      <a:pt x="1811" y="2127"/>
                      <a:pt x="1950" y="2116"/>
                    </a:cubicBezTo>
                    <a:cubicBezTo>
                      <a:pt x="1896" y="2201"/>
                      <a:pt x="1867" y="2299"/>
                      <a:pt x="1867" y="2400"/>
                    </a:cubicBezTo>
                    <a:lnTo>
                      <a:pt x="1867" y="3423"/>
                    </a:lnTo>
                    <a:close/>
                    <a:moveTo>
                      <a:pt x="1533" y="933"/>
                    </a:moveTo>
                    <a:cubicBezTo>
                      <a:pt x="2380" y="933"/>
                      <a:pt x="3067" y="724"/>
                      <a:pt x="3067" y="467"/>
                    </a:cubicBezTo>
                    <a:cubicBezTo>
                      <a:pt x="3067" y="209"/>
                      <a:pt x="2380" y="0"/>
                      <a:pt x="1533" y="0"/>
                    </a:cubicBezTo>
                    <a:cubicBezTo>
                      <a:pt x="686" y="0"/>
                      <a:pt x="0" y="209"/>
                      <a:pt x="0" y="467"/>
                    </a:cubicBezTo>
                    <a:cubicBezTo>
                      <a:pt x="0" y="724"/>
                      <a:pt x="686" y="933"/>
                      <a:pt x="1533" y="93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ＭＳ Ｐゴシック"/>
                </a:endParaRPr>
              </a:p>
            </p:txBody>
          </p:sp>
          <p:sp>
            <p:nvSpPr>
              <p:cNvPr id="206" name="Freeform 31">
                <a:extLst>
                  <a:ext uri="{FF2B5EF4-FFF2-40B4-BE49-F238E27FC236}">
                    <a16:creationId xmlns:a16="http://schemas.microsoft.com/office/drawing/2014/main" id="{FEAC657E-43A0-4F29-ABA4-45F34DB8C9B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182018" y="2592958"/>
                <a:ext cx="541499" cy="440055"/>
              </a:xfrm>
              <a:custGeom>
                <a:avLst/>
                <a:gdLst>
                  <a:gd name="T0" fmla="*/ 3067 w 5333"/>
                  <a:gd name="T1" fmla="*/ 667 h 4425"/>
                  <a:gd name="T2" fmla="*/ 1533 w 5333"/>
                  <a:gd name="T3" fmla="*/ 981 h 4425"/>
                  <a:gd name="T4" fmla="*/ 0 w 5333"/>
                  <a:gd name="T5" fmla="*/ 667 h 4425"/>
                  <a:gd name="T6" fmla="*/ 0 w 5333"/>
                  <a:gd name="T7" fmla="*/ 0 h 4425"/>
                  <a:gd name="T8" fmla="*/ 1533 w 5333"/>
                  <a:gd name="T9" fmla="*/ 314 h 4425"/>
                  <a:gd name="T10" fmla="*/ 3067 w 5333"/>
                  <a:gd name="T11" fmla="*/ 0 h 4425"/>
                  <a:gd name="T12" fmla="*/ 3067 w 5333"/>
                  <a:gd name="T13" fmla="*/ 667 h 4425"/>
                  <a:gd name="T14" fmla="*/ 5067 w 5333"/>
                  <a:gd name="T15" fmla="*/ 1225 h 4425"/>
                  <a:gd name="T16" fmla="*/ 2400 w 5333"/>
                  <a:gd name="T17" fmla="*/ 1225 h 4425"/>
                  <a:gd name="T18" fmla="*/ 2133 w 5333"/>
                  <a:gd name="T19" fmla="*/ 1491 h 4425"/>
                  <a:gd name="T20" fmla="*/ 2133 w 5333"/>
                  <a:gd name="T21" fmla="*/ 4158 h 4425"/>
                  <a:gd name="T22" fmla="*/ 2400 w 5333"/>
                  <a:gd name="T23" fmla="*/ 4425 h 4425"/>
                  <a:gd name="T24" fmla="*/ 5067 w 5333"/>
                  <a:gd name="T25" fmla="*/ 4425 h 4425"/>
                  <a:gd name="T26" fmla="*/ 5333 w 5333"/>
                  <a:gd name="T27" fmla="*/ 4158 h 4425"/>
                  <a:gd name="T28" fmla="*/ 5333 w 5333"/>
                  <a:gd name="T29" fmla="*/ 1491 h 4425"/>
                  <a:gd name="T30" fmla="*/ 5067 w 5333"/>
                  <a:gd name="T31" fmla="*/ 1225 h 4425"/>
                  <a:gd name="T32" fmla="*/ 5067 w 5333"/>
                  <a:gd name="T33" fmla="*/ 4158 h 4425"/>
                  <a:gd name="T34" fmla="*/ 2400 w 5333"/>
                  <a:gd name="T35" fmla="*/ 4158 h 4425"/>
                  <a:gd name="T36" fmla="*/ 2400 w 5333"/>
                  <a:gd name="T37" fmla="*/ 1491 h 4425"/>
                  <a:gd name="T38" fmla="*/ 5067 w 5333"/>
                  <a:gd name="T39" fmla="*/ 1491 h 4425"/>
                  <a:gd name="T40" fmla="*/ 5067 w 5333"/>
                  <a:gd name="T41" fmla="*/ 4158 h 4425"/>
                  <a:gd name="T42" fmla="*/ 3200 w 5333"/>
                  <a:gd name="T43" fmla="*/ 2291 h 4425"/>
                  <a:gd name="T44" fmla="*/ 2667 w 5333"/>
                  <a:gd name="T45" fmla="*/ 2291 h 4425"/>
                  <a:gd name="T46" fmla="*/ 2667 w 5333"/>
                  <a:gd name="T47" fmla="*/ 1758 h 4425"/>
                  <a:gd name="T48" fmla="*/ 3200 w 5333"/>
                  <a:gd name="T49" fmla="*/ 1758 h 4425"/>
                  <a:gd name="T50" fmla="*/ 3200 w 5333"/>
                  <a:gd name="T51" fmla="*/ 2291 h 44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5333" h="4425">
                    <a:moveTo>
                      <a:pt x="3067" y="667"/>
                    </a:moveTo>
                    <a:cubicBezTo>
                      <a:pt x="2721" y="892"/>
                      <a:pt x="2096" y="981"/>
                      <a:pt x="1533" y="981"/>
                    </a:cubicBezTo>
                    <a:cubicBezTo>
                      <a:pt x="971" y="981"/>
                      <a:pt x="346" y="892"/>
                      <a:pt x="0" y="667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45" y="225"/>
                      <a:pt x="971" y="314"/>
                      <a:pt x="1533" y="314"/>
                    </a:cubicBezTo>
                    <a:cubicBezTo>
                      <a:pt x="2096" y="314"/>
                      <a:pt x="2721" y="225"/>
                      <a:pt x="3067" y="0"/>
                    </a:cubicBezTo>
                    <a:lnTo>
                      <a:pt x="3067" y="667"/>
                    </a:lnTo>
                    <a:close/>
                    <a:moveTo>
                      <a:pt x="5067" y="1225"/>
                    </a:moveTo>
                    <a:cubicBezTo>
                      <a:pt x="2400" y="1225"/>
                      <a:pt x="2400" y="1225"/>
                      <a:pt x="2400" y="1225"/>
                    </a:cubicBezTo>
                    <a:cubicBezTo>
                      <a:pt x="2253" y="1225"/>
                      <a:pt x="2133" y="1344"/>
                      <a:pt x="2133" y="1491"/>
                    </a:cubicBezTo>
                    <a:cubicBezTo>
                      <a:pt x="2133" y="4158"/>
                      <a:pt x="2133" y="4158"/>
                      <a:pt x="2133" y="4158"/>
                    </a:cubicBezTo>
                    <a:cubicBezTo>
                      <a:pt x="2133" y="4305"/>
                      <a:pt x="2253" y="4425"/>
                      <a:pt x="2400" y="4425"/>
                    </a:cubicBezTo>
                    <a:cubicBezTo>
                      <a:pt x="5067" y="4425"/>
                      <a:pt x="5067" y="4425"/>
                      <a:pt x="5067" y="4425"/>
                    </a:cubicBezTo>
                    <a:cubicBezTo>
                      <a:pt x="5214" y="4425"/>
                      <a:pt x="5333" y="4305"/>
                      <a:pt x="5333" y="4158"/>
                    </a:cubicBezTo>
                    <a:cubicBezTo>
                      <a:pt x="5333" y="1491"/>
                      <a:pt x="5333" y="1491"/>
                      <a:pt x="5333" y="1491"/>
                    </a:cubicBezTo>
                    <a:cubicBezTo>
                      <a:pt x="5333" y="1344"/>
                      <a:pt x="5214" y="1225"/>
                      <a:pt x="5067" y="1225"/>
                    </a:cubicBezTo>
                    <a:close/>
                    <a:moveTo>
                      <a:pt x="5067" y="4158"/>
                    </a:moveTo>
                    <a:cubicBezTo>
                      <a:pt x="2400" y="4158"/>
                      <a:pt x="2400" y="4158"/>
                      <a:pt x="2400" y="4158"/>
                    </a:cubicBezTo>
                    <a:cubicBezTo>
                      <a:pt x="2400" y="1491"/>
                      <a:pt x="2400" y="1491"/>
                      <a:pt x="2400" y="1491"/>
                    </a:cubicBezTo>
                    <a:cubicBezTo>
                      <a:pt x="5067" y="1491"/>
                      <a:pt x="5067" y="1491"/>
                      <a:pt x="5067" y="1491"/>
                    </a:cubicBezTo>
                    <a:lnTo>
                      <a:pt x="5067" y="4158"/>
                    </a:lnTo>
                    <a:close/>
                    <a:moveTo>
                      <a:pt x="3200" y="2291"/>
                    </a:moveTo>
                    <a:cubicBezTo>
                      <a:pt x="2667" y="2291"/>
                      <a:pt x="2667" y="2291"/>
                      <a:pt x="2667" y="2291"/>
                    </a:cubicBezTo>
                    <a:cubicBezTo>
                      <a:pt x="2667" y="1758"/>
                      <a:pt x="2667" y="1758"/>
                      <a:pt x="2667" y="1758"/>
                    </a:cubicBezTo>
                    <a:cubicBezTo>
                      <a:pt x="3200" y="1758"/>
                      <a:pt x="3200" y="1758"/>
                      <a:pt x="3200" y="1758"/>
                    </a:cubicBezTo>
                    <a:lnTo>
                      <a:pt x="3200" y="2291"/>
                    </a:lnTo>
                    <a:close/>
                  </a:path>
                </a:pathLst>
              </a:custGeom>
              <a:solidFill>
                <a:srgbClr val="FFC8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ＭＳ Ｐゴシック"/>
                </a:endParaRPr>
              </a:p>
            </p:txBody>
          </p:sp>
          <p:sp>
            <p:nvSpPr>
              <p:cNvPr id="207" name="Rectangle 32">
                <a:extLst>
                  <a:ext uri="{FF2B5EF4-FFF2-40B4-BE49-F238E27FC236}">
                    <a16:creationId xmlns:a16="http://schemas.microsoft.com/office/drawing/2014/main" id="{A524500C-9087-4744-BDF5-2D08A3E6EE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07774" y="2820130"/>
                <a:ext cx="52864" cy="52864"/>
              </a:xfrm>
              <a:prstGeom prst="rect">
                <a:avLst/>
              </a:prstGeom>
              <a:solidFill>
                <a:srgbClr val="A9D0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ＭＳ Ｐゴシック"/>
                </a:endParaRPr>
              </a:p>
            </p:txBody>
          </p:sp>
          <p:sp>
            <p:nvSpPr>
              <p:cNvPr id="209" name="Freeform 33">
                <a:extLst>
                  <a:ext uri="{FF2B5EF4-FFF2-40B4-BE49-F238E27FC236}">
                    <a16:creationId xmlns:a16="http://schemas.microsoft.com/office/drawing/2014/main" id="{2D2F2B53-A956-4864-AF1F-B167799369F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453481" y="2767266"/>
                <a:ext cx="107157" cy="160020"/>
              </a:xfrm>
              <a:custGeom>
                <a:avLst/>
                <a:gdLst>
                  <a:gd name="T0" fmla="*/ 75 w 75"/>
                  <a:gd name="T1" fmla="*/ 37 h 112"/>
                  <a:gd name="T2" fmla="*/ 38 w 75"/>
                  <a:gd name="T3" fmla="*/ 37 h 112"/>
                  <a:gd name="T4" fmla="*/ 38 w 75"/>
                  <a:gd name="T5" fmla="*/ 0 h 112"/>
                  <a:gd name="T6" fmla="*/ 75 w 75"/>
                  <a:gd name="T7" fmla="*/ 0 h 112"/>
                  <a:gd name="T8" fmla="*/ 75 w 75"/>
                  <a:gd name="T9" fmla="*/ 37 h 112"/>
                  <a:gd name="T10" fmla="*/ 38 w 75"/>
                  <a:gd name="T11" fmla="*/ 74 h 112"/>
                  <a:gd name="T12" fmla="*/ 0 w 75"/>
                  <a:gd name="T13" fmla="*/ 74 h 112"/>
                  <a:gd name="T14" fmla="*/ 0 w 75"/>
                  <a:gd name="T15" fmla="*/ 112 h 112"/>
                  <a:gd name="T16" fmla="*/ 38 w 75"/>
                  <a:gd name="T17" fmla="*/ 112 h 112"/>
                  <a:gd name="T18" fmla="*/ 38 w 75"/>
                  <a:gd name="T19" fmla="*/ 74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5" h="112">
                    <a:moveTo>
                      <a:pt x="75" y="37"/>
                    </a:moveTo>
                    <a:lnTo>
                      <a:pt x="38" y="37"/>
                    </a:lnTo>
                    <a:lnTo>
                      <a:pt x="38" y="0"/>
                    </a:lnTo>
                    <a:lnTo>
                      <a:pt x="75" y="0"/>
                    </a:lnTo>
                    <a:lnTo>
                      <a:pt x="75" y="37"/>
                    </a:lnTo>
                    <a:close/>
                    <a:moveTo>
                      <a:pt x="38" y="74"/>
                    </a:moveTo>
                    <a:lnTo>
                      <a:pt x="0" y="74"/>
                    </a:lnTo>
                    <a:lnTo>
                      <a:pt x="0" y="112"/>
                    </a:lnTo>
                    <a:lnTo>
                      <a:pt x="38" y="112"/>
                    </a:lnTo>
                    <a:lnTo>
                      <a:pt x="38" y="74"/>
                    </a:lnTo>
                    <a:close/>
                  </a:path>
                </a:pathLst>
              </a:custGeom>
              <a:solidFill>
                <a:srgbClr val="F899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ＭＳ Ｐゴシック"/>
                </a:endParaRPr>
              </a:p>
            </p:txBody>
          </p:sp>
          <p:sp>
            <p:nvSpPr>
              <p:cNvPr id="210" name="Freeform 34">
                <a:extLst>
                  <a:ext uri="{FF2B5EF4-FFF2-40B4-BE49-F238E27FC236}">
                    <a16:creationId xmlns:a16="http://schemas.microsoft.com/office/drawing/2014/main" id="{96D633EC-4F6A-4778-AAA7-1B64357C8B3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453481" y="2820130"/>
                <a:ext cx="54293" cy="160020"/>
              </a:xfrm>
              <a:custGeom>
                <a:avLst/>
                <a:gdLst>
                  <a:gd name="T0" fmla="*/ 38 w 38"/>
                  <a:gd name="T1" fmla="*/ 37 h 112"/>
                  <a:gd name="T2" fmla="*/ 0 w 38"/>
                  <a:gd name="T3" fmla="*/ 37 h 112"/>
                  <a:gd name="T4" fmla="*/ 0 w 38"/>
                  <a:gd name="T5" fmla="*/ 0 h 112"/>
                  <a:gd name="T6" fmla="*/ 38 w 38"/>
                  <a:gd name="T7" fmla="*/ 0 h 112"/>
                  <a:gd name="T8" fmla="*/ 38 w 38"/>
                  <a:gd name="T9" fmla="*/ 37 h 112"/>
                  <a:gd name="T10" fmla="*/ 38 w 38"/>
                  <a:gd name="T11" fmla="*/ 75 h 112"/>
                  <a:gd name="T12" fmla="*/ 0 w 38"/>
                  <a:gd name="T13" fmla="*/ 75 h 112"/>
                  <a:gd name="T14" fmla="*/ 0 w 38"/>
                  <a:gd name="T15" fmla="*/ 112 h 112"/>
                  <a:gd name="T16" fmla="*/ 38 w 38"/>
                  <a:gd name="T17" fmla="*/ 112 h 112"/>
                  <a:gd name="T18" fmla="*/ 38 w 38"/>
                  <a:gd name="T19" fmla="*/ 75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8" h="112">
                    <a:moveTo>
                      <a:pt x="38" y="37"/>
                    </a:moveTo>
                    <a:lnTo>
                      <a:pt x="0" y="37"/>
                    </a:lnTo>
                    <a:lnTo>
                      <a:pt x="0" y="0"/>
                    </a:lnTo>
                    <a:lnTo>
                      <a:pt x="38" y="0"/>
                    </a:lnTo>
                    <a:lnTo>
                      <a:pt x="38" y="37"/>
                    </a:lnTo>
                    <a:close/>
                    <a:moveTo>
                      <a:pt x="38" y="75"/>
                    </a:moveTo>
                    <a:lnTo>
                      <a:pt x="0" y="75"/>
                    </a:lnTo>
                    <a:lnTo>
                      <a:pt x="0" y="112"/>
                    </a:lnTo>
                    <a:lnTo>
                      <a:pt x="38" y="112"/>
                    </a:lnTo>
                    <a:lnTo>
                      <a:pt x="38" y="75"/>
                    </a:lnTo>
                    <a:close/>
                  </a:path>
                </a:pathLst>
              </a:custGeom>
              <a:solidFill>
                <a:srgbClr val="DDEBB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ＭＳ Ｐゴシック"/>
                </a:endParaRPr>
              </a:p>
            </p:txBody>
          </p:sp>
          <p:sp>
            <p:nvSpPr>
              <p:cNvPr id="212" name="Freeform 35">
                <a:extLst>
                  <a:ext uri="{FF2B5EF4-FFF2-40B4-BE49-F238E27FC236}">
                    <a16:creationId xmlns:a16="http://schemas.microsoft.com/office/drawing/2014/main" id="{B906BFA0-7A98-4EB7-8B30-8CD4FE19F61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507774" y="2767266"/>
                <a:ext cx="107157" cy="212884"/>
              </a:xfrm>
              <a:custGeom>
                <a:avLst/>
                <a:gdLst>
                  <a:gd name="T0" fmla="*/ 75 w 75"/>
                  <a:gd name="T1" fmla="*/ 37 h 149"/>
                  <a:gd name="T2" fmla="*/ 37 w 75"/>
                  <a:gd name="T3" fmla="*/ 37 h 149"/>
                  <a:gd name="T4" fmla="*/ 37 w 75"/>
                  <a:gd name="T5" fmla="*/ 0 h 149"/>
                  <a:gd name="T6" fmla="*/ 75 w 75"/>
                  <a:gd name="T7" fmla="*/ 0 h 149"/>
                  <a:gd name="T8" fmla="*/ 75 w 75"/>
                  <a:gd name="T9" fmla="*/ 37 h 149"/>
                  <a:gd name="T10" fmla="*/ 37 w 75"/>
                  <a:gd name="T11" fmla="*/ 112 h 149"/>
                  <a:gd name="T12" fmla="*/ 0 w 75"/>
                  <a:gd name="T13" fmla="*/ 112 h 149"/>
                  <a:gd name="T14" fmla="*/ 0 w 75"/>
                  <a:gd name="T15" fmla="*/ 149 h 149"/>
                  <a:gd name="T16" fmla="*/ 37 w 75"/>
                  <a:gd name="T17" fmla="*/ 149 h 149"/>
                  <a:gd name="T18" fmla="*/ 37 w 75"/>
                  <a:gd name="T19" fmla="*/ 112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5" h="149">
                    <a:moveTo>
                      <a:pt x="75" y="37"/>
                    </a:moveTo>
                    <a:lnTo>
                      <a:pt x="37" y="37"/>
                    </a:lnTo>
                    <a:lnTo>
                      <a:pt x="37" y="0"/>
                    </a:lnTo>
                    <a:lnTo>
                      <a:pt x="75" y="0"/>
                    </a:lnTo>
                    <a:lnTo>
                      <a:pt x="75" y="37"/>
                    </a:lnTo>
                    <a:close/>
                    <a:moveTo>
                      <a:pt x="37" y="112"/>
                    </a:moveTo>
                    <a:lnTo>
                      <a:pt x="0" y="112"/>
                    </a:lnTo>
                    <a:lnTo>
                      <a:pt x="0" y="149"/>
                    </a:lnTo>
                    <a:lnTo>
                      <a:pt x="37" y="149"/>
                    </a:lnTo>
                    <a:lnTo>
                      <a:pt x="37" y="112"/>
                    </a:lnTo>
                    <a:close/>
                  </a:path>
                </a:pathLst>
              </a:custGeom>
              <a:solidFill>
                <a:srgbClr val="9CDB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ＭＳ Ｐゴシック"/>
                </a:endParaRPr>
              </a:p>
            </p:txBody>
          </p:sp>
          <p:sp>
            <p:nvSpPr>
              <p:cNvPr id="213" name="Freeform 36">
                <a:extLst>
                  <a:ext uri="{FF2B5EF4-FFF2-40B4-BE49-F238E27FC236}">
                    <a16:creationId xmlns:a16="http://schemas.microsoft.com/office/drawing/2014/main" id="{F78094B5-D35F-49CB-94C7-BB5D44C8FC8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507774" y="2767266"/>
                <a:ext cx="161449" cy="160020"/>
              </a:xfrm>
              <a:custGeom>
                <a:avLst/>
                <a:gdLst>
                  <a:gd name="T0" fmla="*/ 0 w 113"/>
                  <a:gd name="T1" fmla="*/ 74 h 112"/>
                  <a:gd name="T2" fmla="*/ 0 w 113"/>
                  <a:gd name="T3" fmla="*/ 112 h 112"/>
                  <a:gd name="T4" fmla="*/ 37 w 113"/>
                  <a:gd name="T5" fmla="*/ 112 h 112"/>
                  <a:gd name="T6" fmla="*/ 37 w 113"/>
                  <a:gd name="T7" fmla="*/ 74 h 112"/>
                  <a:gd name="T8" fmla="*/ 0 w 113"/>
                  <a:gd name="T9" fmla="*/ 74 h 112"/>
                  <a:gd name="T10" fmla="*/ 113 w 113"/>
                  <a:gd name="T11" fmla="*/ 0 h 112"/>
                  <a:gd name="T12" fmla="*/ 75 w 113"/>
                  <a:gd name="T13" fmla="*/ 0 h 112"/>
                  <a:gd name="T14" fmla="*/ 75 w 113"/>
                  <a:gd name="T15" fmla="*/ 37 h 112"/>
                  <a:gd name="T16" fmla="*/ 113 w 113"/>
                  <a:gd name="T17" fmla="*/ 37 h 112"/>
                  <a:gd name="T18" fmla="*/ 113 w 113"/>
                  <a:gd name="T19" fmla="*/ 0 h 112"/>
                  <a:gd name="T20" fmla="*/ 113 w 113"/>
                  <a:gd name="T21" fmla="*/ 112 h 112"/>
                  <a:gd name="T22" fmla="*/ 113 w 113"/>
                  <a:gd name="T23" fmla="*/ 74 h 112"/>
                  <a:gd name="T24" fmla="*/ 75 w 113"/>
                  <a:gd name="T25" fmla="*/ 74 h 112"/>
                  <a:gd name="T26" fmla="*/ 75 w 113"/>
                  <a:gd name="T27" fmla="*/ 112 h 112"/>
                  <a:gd name="T28" fmla="*/ 113 w 113"/>
                  <a:gd name="T29" fmla="*/ 112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3" h="112">
                    <a:moveTo>
                      <a:pt x="0" y="74"/>
                    </a:moveTo>
                    <a:lnTo>
                      <a:pt x="0" y="112"/>
                    </a:lnTo>
                    <a:lnTo>
                      <a:pt x="37" y="112"/>
                    </a:lnTo>
                    <a:lnTo>
                      <a:pt x="37" y="74"/>
                    </a:lnTo>
                    <a:lnTo>
                      <a:pt x="0" y="74"/>
                    </a:lnTo>
                    <a:close/>
                    <a:moveTo>
                      <a:pt x="113" y="0"/>
                    </a:moveTo>
                    <a:lnTo>
                      <a:pt x="75" y="0"/>
                    </a:lnTo>
                    <a:lnTo>
                      <a:pt x="75" y="37"/>
                    </a:lnTo>
                    <a:lnTo>
                      <a:pt x="113" y="37"/>
                    </a:lnTo>
                    <a:lnTo>
                      <a:pt x="113" y="0"/>
                    </a:lnTo>
                    <a:close/>
                    <a:moveTo>
                      <a:pt x="113" y="112"/>
                    </a:moveTo>
                    <a:lnTo>
                      <a:pt x="113" y="74"/>
                    </a:lnTo>
                    <a:lnTo>
                      <a:pt x="75" y="74"/>
                    </a:lnTo>
                    <a:lnTo>
                      <a:pt x="75" y="112"/>
                    </a:lnTo>
                    <a:lnTo>
                      <a:pt x="113" y="112"/>
                    </a:lnTo>
                    <a:close/>
                  </a:path>
                </a:pathLst>
              </a:custGeom>
              <a:solidFill>
                <a:srgbClr val="27B7E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ＭＳ Ｐゴシック"/>
                </a:endParaRPr>
              </a:p>
            </p:txBody>
          </p:sp>
          <p:sp>
            <p:nvSpPr>
              <p:cNvPr id="214" name="Freeform 37">
                <a:extLst>
                  <a:ext uri="{FF2B5EF4-FFF2-40B4-BE49-F238E27FC236}">
                    <a16:creationId xmlns:a16="http://schemas.microsoft.com/office/drawing/2014/main" id="{58B0E7FE-CD6B-4419-82A6-6E82B6305DD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560638" y="2820130"/>
                <a:ext cx="54293" cy="160020"/>
              </a:xfrm>
              <a:custGeom>
                <a:avLst/>
                <a:gdLst>
                  <a:gd name="T0" fmla="*/ 0 w 38"/>
                  <a:gd name="T1" fmla="*/ 0 h 112"/>
                  <a:gd name="T2" fmla="*/ 0 w 38"/>
                  <a:gd name="T3" fmla="*/ 37 h 112"/>
                  <a:gd name="T4" fmla="*/ 38 w 38"/>
                  <a:gd name="T5" fmla="*/ 37 h 112"/>
                  <a:gd name="T6" fmla="*/ 38 w 38"/>
                  <a:gd name="T7" fmla="*/ 0 h 112"/>
                  <a:gd name="T8" fmla="*/ 0 w 38"/>
                  <a:gd name="T9" fmla="*/ 0 h 112"/>
                  <a:gd name="T10" fmla="*/ 0 w 38"/>
                  <a:gd name="T11" fmla="*/ 112 h 112"/>
                  <a:gd name="T12" fmla="*/ 38 w 38"/>
                  <a:gd name="T13" fmla="*/ 112 h 112"/>
                  <a:gd name="T14" fmla="*/ 38 w 38"/>
                  <a:gd name="T15" fmla="*/ 75 h 112"/>
                  <a:gd name="T16" fmla="*/ 0 w 38"/>
                  <a:gd name="T17" fmla="*/ 75 h 112"/>
                  <a:gd name="T18" fmla="*/ 0 w 38"/>
                  <a:gd name="T19" fmla="*/ 112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8" h="112">
                    <a:moveTo>
                      <a:pt x="0" y="0"/>
                    </a:moveTo>
                    <a:lnTo>
                      <a:pt x="0" y="37"/>
                    </a:lnTo>
                    <a:lnTo>
                      <a:pt x="38" y="37"/>
                    </a:lnTo>
                    <a:lnTo>
                      <a:pt x="38" y="0"/>
                    </a:lnTo>
                    <a:lnTo>
                      <a:pt x="0" y="0"/>
                    </a:lnTo>
                    <a:close/>
                    <a:moveTo>
                      <a:pt x="0" y="112"/>
                    </a:moveTo>
                    <a:lnTo>
                      <a:pt x="38" y="112"/>
                    </a:lnTo>
                    <a:lnTo>
                      <a:pt x="38" y="75"/>
                    </a:lnTo>
                    <a:lnTo>
                      <a:pt x="0" y="75"/>
                    </a:lnTo>
                    <a:lnTo>
                      <a:pt x="0" y="112"/>
                    </a:lnTo>
                    <a:close/>
                  </a:path>
                </a:pathLst>
              </a:custGeom>
              <a:solidFill>
                <a:srgbClr val="27B7E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ＭＳ Ｐゴシック"/>
                </a:endParaRPr>
              </a:p>
            </p:txBody>
          </p:sp>
          <p:sp>
            <p:nvSpPr>
              <p:cNvPr id="215" name="Rectangle 38">
                <a:extLst>
                  <a:ext uri="{FF2B5EF4-FFF2-40B4-BE49-F238E27FC236}">
                    <a16:creationId xmlns:a16="http://schemas.microsoft.com/office/drawing/2014/main" id="{8BF78830-CC40-47A7-94DE-B426CA15CD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60638" y="2872993"/>
                <a:ext cx="54293" cy="54293"/>
              </a:xfrm>
              <a:prstGeom prst="rect">
                <a:avLst/>
              </a:prstGeom>
              <a:solidFill>
                <a:srgbClr val="0C7A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ＭＳ Ｐゴシック"/>
                </a:endParaRPr>
              </a:p>
            </p:txBody>
          </p:sp>
          <p:sp>
            <p:nvSpPr>
              <p:cNvPr id="216" name="Freeform 39">
                <a:extLst>
                  <a:ext uri="{FF2B5EF4-FFF2-40B4-BE49-F238E27FC236}">
                    <a16:creationId xmlns:a16="http://schemas.microsoft.com/office/drawing/2014/main" id="{A8F2F7C2-745C-40B4-B140-AB5FF98F79A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614931" y="2820130"/>
                <a:ext cx="54293" cy="160020"/>
              </a:xfrm>
              <a:custGeom>
                <a:avLst/>
                <a:gdLst>
                  <a:gd name="T0" fmla="*/ 38 w 38"/>
                  <a:gd name="T1" fmla="*/ 112 h 112"/>
                  <a:gd name="T2" fmla="*/ 0 w 38"/>
                  <a:gd name="T3" fmla="*/ 112 h 112"/>
                  <a:gd name="T4" fmla="*/ 0 w 38"/>
                  <a:gd name="T5" fmla="*/ 75 h 112"/>
                  <a:gd name="T6" fmla="*/ 38 w 38"/>
                  <a:gd name="T7" fmla="*/ 75 h 112"/>
                  <a:gd name="T8" fmla="*/ 38 w 38"/>
                  <a:gd name="T9" fmla="*/ 112 h 112"/>
                  <a:gd name="T10" fmla="*/ 38 w 38"/>
                  <a:gd name="T11" fmla="*/ 0 h 112"/>
                  <a:gd name="T12" fmla="*/ 0 w 38"/>
                  <a:gd name="T13" fmla="*/ 0 h 112"/>
                  <a:gd name="T14" fmla="*/ 0 w 38"/>
                  <a:gd name="T15" fmla="*/ 37 h 112"/>
                  <a:gd name="T16" fmla="*/ 38 w 38"/>
                  <a:gd name="T17" fmla="*/ 37 h 112"/>
                  <a:gd name="T18" fmla="*/ 38 w 38"/>
                  <a:gd name="T19" fmla="*/ 0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8" h="112">
                    <a:moveTo>
                      <a:pt x="38" y="112"/>
                    </a:moveTo>
                    <a:lnTo>
                      <a:pt x="0" y="112"/>
                    </a:lnTo>
                    <a:lnTo>
                      <a:pt x="0" y="75"/>
                    </a:lnTo>
                    <a:lnTo>
                      <a:pt x="38" y="75"/>
                    </a:lnTo>
                    <a:lnTo>
                      <a:pt x="38" y="112"/>
                    </a:lnTo>
                    <a:close/>
                    <a:moveTo>
                      <a:pt x="38" y="0"/>
                    </a:moveTo>
                    <a:lnTo>
                      <a:pt x="0" y="0"/>
                    </a:lnTo>
                    <a:lnTo>
                      <a:pt x="0" y="37"/>
                    </a:lnTo>
                    <a:lnTo>
                      <a:pt x="38" y="37"/>
                    </a:lnTo>
                    <a:lnTo>
                      <a:pt x="38" y="0"/>
                    </a:lnTo>
                    <a:close/>
                  </a:path>
                </a:pathLst>
              </a:custGeom>
              <a:solidFill>
                <a:srgbClr val="0C7A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ＭＳ Ｐゴシック"/>
                </a:endParaRPr>
              </a:p>
            </p:txBody>
          </p:sp>
        </p:grpSp>
        <p:grpSp>
          <p:nvGrpSpPr>
            <p:cNvPr id="217" name="Group 216">
              <a:extLst>
                <a:ext uri="{FF2B5EF4-FFF2-40B4-BE49-F238E27FC236}">
                  <a16:creationId xmlns:a16="http://schemas.microsoft.com/office/drawing/2014/main" id="{CC2B0A7D-D0BF-4A0A-BFA0-42BD07F3A9B7}"/>
                </a:ext>
              </a:extLst>
            </p:cNvPr>
            <p:cNvGrpSpPr/>
            <p:nvPr/>
          </p:nvGrpSpPr>
          <p:grpSpPr>
            <a:xfrm>
              <a:off x="9928569" y="2472812"/>
              <a:ext cx="721520" cy="707231"/>
              <a:chOff x="10513004" y="2340779"/>
              <a:chExt cx="721520" cy="707231"/>
            </a:xfrm>
          </p:grpSpPr>
          <p:sp useBgFill="1">
            <p:nvSpPr>
              <p:cNvPr id="218" name="Freeform 23">
                <a:extLst>
                  <a:ext uri="{FF2B5EF4-FFF2-40B4-BE49-F238E27FC236}">
                    <a16:creationId xmlns:a16="http://schemas.microsoft.com/office/drawing/2014/main" id="{88E05740-1820-438B-9BB6-9AAF866D3DF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513004" y="2340779"/>
                <a:ext cx="712947" cy="694373"/>
              </a:xfrm>
              <a:custGeom>
                <a:avLst/>
                <a:gdLst>
                  <a:gd name="T0" fmla="*/ 5554 w 7027"/>
                  <a:gd name="T1" fmla="*/ 919 h 6975"/>
                  <a:gd name="T2" fmla="*/ 4496 w 7027"/>
                  <a:gd name="T3" fmla="*/ 439 h 6975"/>
                  <a:gd name="T4" fmla="*/ 430 w 7027"/>
                  <a:gd name="T5" fmla="*/ 2958 h 6975"/>
                  <a:gd name="T6" fmla="*/ 390 w 7027"/>
                  <a:gd name="T7" fmla="*/ 3485 h 6975"/>
                  <a:gd name="T8" fmla="*/ 551 w 7027"/>
                  <a:gd name="T9" fmla="*/ 4669 h 6975"/>
                  <a:gd name="T10" fmla="*/ 3692 w 7027"/>
                  <a:gd name="T11" fmla="*/ 6973 h 6975"/>
                  <a:gd name="T12" fmla="*/ 5824 w 7027"/>
                  <a:gd name="T13" fmla="*/ 6159 h 6975"/>
                  <a:gd name="T14" fmla="*/ 6574 w 7027"/>
                  <a:gd name="T15" fmla="*/ 5249 h 6975"/>
                  <a:gd name="T16" fmla="*/ 7026 w 7027"/>
                  <a:gd name="T17" fmla="*/ 3639 h 6975"/>
                  <a:gd name="T18" fmla="*/ 3692 w 7027"/>
                  <a:gd name="T19" fmla="*/ 6173 h 6975"/>
                  <a:gd name="T20" fmla="*/ 1278 w 7027"/>
                  <a:gd name="T21" fmla="*/ 4453 h 6975"/>
                  <a:gd name="T22" fmla="*/ 1147 w 7027"/>
                  <a:gd name="T23" fmla="*/ 3499 h 6975"/>
                  <a:gd name="T24" fmla="*/ 3910 w 7027"/>
                  <a:gd name="T25" fmla="*/ 1116 h 6975"/>
                  <a:gd name="T26" fmla="*/ 4234 w 7027"/>
                  <a:gd name="T27" fmla="*/ 1160 h 6975"/>
                  <a:gd name="T28" fmla="*/ 5065 w 7027"/>
                  <a:gd name="T29" fmla="*/ 1616 h 6975"/>
                  <a:gd name="T30" fmla="*/ 5225 w 7027"/>
                  <a:gd name="T31" fmla="*/ 1628 h 6975"/>
                  <a:gd name="T32" fmla="*/ 5935 w 7027"/>
                  <a:gd name="T33" fmla="*/ 4842 h 6975"/>
                  <a:gd name="T34" fmla="*/ 5303 w 7027"/>
                  <a:gd name="T35" fmla="*/ 5608 h 6975"/>
                  <a:gd name="T36" fmla="*/ 3692 w 7027"/>
                  <a:gd name="T37" fmla="*/ 6173 h 6975"/>
                  <a:gd name="T38" fmla="*/ 5855 w 7027"/>
                  <a:gd name="T39" fmla="*/ 2883 h 6975"/>
                  <a:gd name="T40" fmla="*/ 5297 w 7027"/>
                  <a:gd name="T41" fmla="*/ 2451 h 6975"/>
                  <a:gd name="T42" fmla="*/ 3135 w 7027"/>
                  <a:gd name="T43" fmla="*/ 1757 h 6975"/>
                  <a:gd name="T44" fmla="*/ 2116 w 7027"/>
                  <a:gd name="T45" fmla="*/ 2471 h 6975"/>
                  <a:gd name="T46" fmla="*/ 2343 w 7027"/>
                  <a:gd name="T47" fmla="*/ 5112 h 6975"/>
                  <a:gd name="T48" fmla="*/ 3228 w 7027"/>
                  <a:gd name="T49" fmla="*/ 5769 h 6975"/>
                  <a:gd name="T50" fmla="*/ 3771 w 7027"/>
                  <a:gd name="T51" fmla="*/ 5635 h 6975"/>
                  <a:gd name="T52" fmla="*/ 5669 w 7027"/>
                  <a:gd name="T53" fmla="*/ 3934 h 6975"/>
                  <a:gd name="T54" fmla="*/ 3801 w 7027"/>
                  <a:gd name="T55" fmla="*/ 4834 h 6975"/>
                  <a:gd name="T56" fmla="*/ 3159 w 7027"/>
                  <a:gd name="T57" fmla="*/ 4439 h 6975"/>
                  <a:gd name="T58" fmla="*/ 2844 w 7027"/>
                  <a:gd name="T59" fmla="*/ 4486 h 6975"/>
                  <a:gd name="T60" fmla="*/ 2690 w 7027"/>
                  <a:gd name="T61" fmla="*/ 2966 h 6975"/>
                  <a:gd name="T62" fmla="*/ 3404 w 7027"/>
                  <a:gd name="T63" fmla="*/ 2465 h 6975"/>
                  <a:gd name="T64" fmla="*/ 3466 w 7027"/>
                  <a:gd name="T65" fmla="*/ 2462 h 6975"/>
                  <a:gd name="T66" fmla="*/ 4691 w 7027"/>
                  <a:gd name="T67" fmla="*/ 2956 h 6975"/>
                  <a:gd name="T68" fmla="*/ 4874 w 7027"/>
                  <a:gd name="T69" fmla="*/ 3841 h 69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7027" h="6975">
                    <a:moveTo>
                      <a:pt x="5682" y="967"/>
                    </a:moveTo>
                    <a:cubicBezTo>
                      <a:pt x="5644" y="940"/>
                      <a:pt x="5600" y="923"/>
                      <a:pt x="5554" y="919"/>
                    </a:cubicBezTo>
                    <a:cubicBezTo>
                      <a:pt x="5527" y="555"/>
                      <a:pt x="5210" y="281"/>
                      <a:pt x="4846" y="308"/>
                    </a:cubicBezTo>
                    <a:cubicBezTo>
                      <a:pt x="4719" y="317"/>
                      <a:pt x="4598" y="363"/>
                      <a:pt x="4496" y="439"/>
                    </a:cubicBezTo>
                    <a:cubicBezTo>
                      <a:pt x="4462" y="408"/>
                      <a:pt x="4420" y="386"/>
                      <a:pt x="4374" y="376"/>
                    </a:cubicBezTo>
                    <a:cubicBezTo>
                      <a:pt x="2572" y="0"/>
                      <a:pt x="806" y="1156"/>
                      <a:pt x="430" y="2958"/>
                    </a:cubicBezTo>
                    <a:cubicBezTo>
                      <a:pt x="402" y="3092"/>
                      <a:pt x="383" y="3227"/>
                      <a:pt x="371" y="3363"/>
                    </a:cubicBezTo>
                    <a:cubicBezTo>
                      <a:pt x="368" y="3405"/>
                      <a:pt x="374" y="3446"/>
                      <a:pt x="390" y="3485"/>
                    </a:cubicBezTo>
                    <a:cubicBezTo>
                      <a:pt x="84" y="3687"/>
                      <a:pt x="0" y="4099"/>
                      <a:pt x="202" y="4404"/>
                    </a:cubicBezTo>
                    <a:cubicBezTo>
                      <a:pt x="285" y="4529"/>
                      <a:pt x="408" y="4623"/>
                      <a:pt x="551" y="4669"/>
                    </a:cubicBezTo>
                    <a:cubicBezTo>
                      <a:pt x="546" y="4711"/>
                      <a:pt x="550" y="4753"/>
                      <a:pt x="565" y="4793"/>
                    </a:cubicBezTo>
                    <a:cubicBezTo>
                      <a:pt x="1052" y="6100"/>
                      <a:pt x="2298" y="6968"/>
                      <a:pt x="3692" y="6973"/>
                    </a:cubicBezTo>
                    <a:cubicBezTo>
                      <a:pt x="4437" y="6975"/>
                      <a:pt x="5160" y="6725"/>
                      <a:pt x="5745" y="6263"/>
                    </a:cubicBezTo>
                    <a:cubicBezTo>
                      <a:pt x="5779" y="6236"/>
                      <a:pt x="5807" y="6200"/>
                      <a:pt x="5824" y="6159"/>
                    </a:cubicBezTo>
                    <a:cubicBezTo>
                      <a:pt x="6184" y="6234"/>
                      <a:pt x="6537" y="6002"/>
                      <a:pt x="6612" y="5642"/>
                    </a:cubicBezTo>
                    <a:cubicBezTo>
                      <a:pt x="6639" y="5510"/>
                      <a:pt x="6626" y="5374"/>
                      <a:pt x="6574" y="5249"/>
                    </a:cubicBezTo>
                    <a:cubicBezTo>
                      <a:pt x="6611" y="5225"/>
                      <a:pt x="6641" y="5191"/>
                      <a:pt x="6662" y="5151"/>
                    </a:cubicBezTo>
                    <a:cubicBezTo>
                      <a:pt x="6902" y="4684"/>
                      <a:pt x="7027" y="4165"/>
                      <a:pt x="7026" y="3639"/>
                    </a:cubicBezTo>
                    <a:cubicBezTo>
                      <a:pt x="7022" y="2587"/>
                      <a:pt x="6525" y="1597"/>
                      <a:pt x="5682" y="967"/>
                    </a:cubicBezTo>
                    <a:close/>
                    <a:moveTo>
                      <a:pt x="3692" y="6173"/>
                    </a:moveTo>
                    <a:cubicBezTo>
                      <a:pt x="2639" y="6167"/>
                      <a:pt x="1697" y="5514"/>
                      <a:pt x="1324" y="4529"/>
                    </a:cubicBezTo>
                    <a:cubicBezTo>
                      <a:pt x="1313" y="4501"/>
                      <a:pt x="1297" y="4476"/>
                      <a:pt x="1278" y="4453"/>
                    </a:cubicBezTo>
                    <a:cubicBezTo>
                      <a:pt x="1507" y="4171"/>
                      <a:pt x="1465" y="3757"/>
                      <a:pt x="1183" y="3527"/>
                    </a:cubicBezTo>
                    <a:cubicBezTo>
                      <a:pt x="1171" y="3517"/>
                      <a:pt x="1159" y="3508"/>
                      <a:pt x="1147" y="3499"/>
                    </a:cubicBezTo>
                    <a:cubicBezTo>
                      <a:pt x="1159" y="3472"/>
                      <a:pt x="1167" y="3443"/>
                      <a:pt x="1171" y="3414"/>
                    </a:cubicBezTo>
                    <a:cubicBezTo>
                      <a:pt x="1292" y="2023"/>
                      <a:pt x="2519" y="994"/>
                      <a:pt x="3910" y="1116"/>
                    </a:cubicBezTo>
                    <a:cubicBezTo>
                      <a:pt x="4001" y="1124"/>
                      <a:pt x="4092" y="1137"/>
                      <a:pt x="4182" y="1155"/>
                    </a:cubicBezTo>
                    <a:cubicBezTo>
                      <a:pt x="4199" y="1158"/>
                      <a:pt x="4216" y="1160"/>
                      <a:pt x="4234" y="1160"/>
                    </a:cubicBezTo>
                    <a:cubicBezTo>
                      <a:pt x="4241" y="1160"/>
                      <a:pt x="4248" y="1157"/>
                      <a:pt x="4255" y="1156"/>
                    </a:cubicBezTo>
                    <a:cubicBezTo>
                      <a:pt x="4352" y="1507"/>
                      <a:pt x="4714" y="1712"/>
                      <a:pt x="5065" y="1616"/>
                    </a:cubicBezTo>
                    <a:cubicBezTo>
                      <a:pt x="5102" y="1605"/>
                      <a:pt x="5139" y="1591"/>
                      <a:pt x="5174" y="1575"/>
                    </a:cubicBezTo>
                    <a:cubicBezTo>
                      <a:pt x="5189" y="1594"/>
                      <a:pt x="5206" y="1612"/>
                      <a:pt x="5225" y="1628"/>
                    </a:cubicBezTo>
                    <a:cubicBezTo>
                      <a:pt x="6195" y="2359"/>
                      <a:pt x="6503" y="3680"/>
                      <a:pt x="5958" y="4766"/>
                    </a:cubicBezTo>
                    <a:cubicBezTo>
                      <a:pt x="5946" y="4790"/>
                      <a:pt x="5938" y="4815"/>
                      <a:pt x="5935" y="4842"/>
                    </a:cubicBezTo>
                    <a:cubicBezTo>
                      <a:pt x="5575" y="4846"/>
                      <a:pt x="5288" y="5141"/>
                      <a:pt x="5292" y="5500"/>
                    </a:cubicBezTo>
                    <a:cubicBezTo>
                      <a:pt x="5293" y="5536"/>
                      <a:pt x="5296" y="5572"/>
                      <a:pt x="5303" y="5608"/>
                    </a:cubicBezTo>
                    <a:cubicBezTo>
                      <a:pt x="5277" y="5617"/>
                      <a:pt x="5254" y="5630"/>
                      <a:pt x="5232" y="5646"/>
                    </a:cubicBezTo>
                    <a:cubicBezTo>
                      <a:pt x="4792" y="5988"/>
                      <a:pt x="4250" y="6173"/>
                      <a:pt x="3692" y="6173"/>
                    </a:cubicBezTo>
                    <a:close/>
                    <a:moveTo>
                      <a:pt x="5652" y="3799"/>
                    </a:moveTo>
                    <a:cubicBezTo>
                      <a:pt x="5961" y="3602"/>
                      <a:pt x="6052" y="3192"/>
                      <a:pt x="5855" y="2883"/>
                    </a:cubicBezTo>
                    <a:cubicBezTo>
                      <a:pt x="5743" y="2707"/>
                      <a:pt x="5555" y="2594"/>
                      <a:pt x="5347" y="2578"/>
                    </a:cubicBezTo>
                    <a:cubicBezTo>
                      <a:pt x="5342" y="2532"/>
                      <a:pt x="5325" y="2488"/>
                      <a:pt x="5297" y="2451"/>
                    </a:cubicBezTo>
                    <a:cubicBezTo>
                      <a:pt x="4830" y="1815"/>
                      <a:pt x="4032" y="1515"/>
                      <a:pt x="3262" y="1687"/>
                    </a:cubicBezTo>
                    <a:cubicBezTo>
                      <a:pt x="3214" y="1698"/>
                      <a:pt x="3170" y="1722"/>
                      <a:pt x="3135" y="1757"/>
                    </a:cubicBezTo>
                    <a:cubicBezTo>
                      <a:pt x="2837" y="1546"/>
                      <a:pt x="2424" y="1617"/>
                      <a:pt x="2213" y="1916"/>
                    </a:cubicBezTo>
                    <a:cubicBezTo>
                      <a:pt x="2099" y="2077"/>
                      <a:pt x="2064" y="2281"/>
                      <a:pt x="2116" y="2471"/>
                    </a:cubicBezTo>
                    <a:cubicBezTo>
                      <a:pt x="2071" y="2492"/>
                      <a:pt x="2034" y="2525"/>
                      <a:pt x="2007" y="2566"/>
                    </a:cubicBezTo>
                    <a:cubicBezTo>
                      <a:pt x="1483" y="3383"/>
                      <a:pt x="1625" y="4459"/>
                      <a:pt x="2343" y="5112"/>
                    </a:cubicBezTo>
                    <a:cubicBezTo>
                      <a:pt x="2387" y="5151"/>
                      <a:pt x="2442" y="5175"/>
                      <a:pt x="2500" y="5180"/>
                    </a:cubicBezTo>
                    <a:cubicBezTo>
                      <a:pt x="2538" y="5544"/>
                      <a:pt x="2865" y="5808"/>
                      <a:pt x="3228" y="5769"/>
                    </a:cubicBezTo>
                    <a:cubicBezTo>
                      <a:pt x="3376" y="5753"/>
                      <a:pt x="3513" y="5689"/>
                      <a:pt x="3620" y="5586"/>
                    </a:cubicBezTo>
                    <a:cubicBezTo>
                      <a:pt x="3664" y="5617"/>
                      <a:pt x="3717" y="5635"/>
                      <a:pt x="3771" y="5635"/>
                    </a:cubicBezTo>
                    <a:cubicBezTo>
                      <a:pt x="3775" y="5635"/>
                      <a:pt x="3779" y="5635"/>
                      <a:pt x="3783" y="5635"/>
                    </a:cubicBezTo>
                    <a:cubicBezTo>
                      <a:pt x="4737" y="5590"/>
                      <a:pt x="5527" y="4878"/>
                      <a:pt x="5669" y="3934"/>
                    </a:cubicBezTo>
                    <a:cubicBezTo>
                      <a:pt x="5675" y="3888"/>
                      <a:pt x="5669" y="3842"/>
                      <a:pt x="5652" y="3799"/>
                    </a:cubicBezTo>
                    <a:close/>
                    <a:moveTo>
                      <a:pt x="3801" y="4834"/>
                    </a:moveTo>
                    <a:cubicBezTo>
                      <a:pt x="3790" y="4835"/>
                      <a:pt x="3780" y="4837"/>
                      <a:pt x="3769" y="4840"/>
                    </a:cubicBezTo>
                    <a:cubicBezTo>
                      <a:pt x="3663" y="4597"/>
                      <a:pt x="3424" y="4440"/>
                      <a:pt x="3159" y="4439"/>
                    </a:cubicBezTo>
                    <a:cubicBezTo>
                      <a:pt x="3056" y="4440"/>
                      <a:pt x="2955" y="4465"/>
                      <a:pt x="2864" y="4511"/>
                    </a:cubicBezTo>
                    <a:cubicBezTo>
                      <a:pt x="2858" y="4503"/>
                      <a:pt x="2851" y="4494"/>
                      <a:pt x="2844" y="4486"/>
                    </a:cubicBezTo>
                    <a:cubicBezTo>
                      <a:pt x="2454" y="4098"/>
                      <a:pt x="2380" y="3494"/>
                      <a:pt x="2665" y="3023"/>
                    </a:cubicBezTo>
                    <a:cubicBezTo>
                      <a:pt x="2675" y="3005"/>
                      <a:pt x="2684" y="2986"/>
                      <a:pt x="2690" y="2966"/>
                    </a:cubicBezTo>
                    <a:cubicBezTo>
                      <a:pt x="2713" y="2969"/>
                      <a:pt x="2736" y="2972"/>
                      <a:pt x="2759" y="2973"/>
                    </a:cubicBezTo>
                    <a:cubicBezTo>
                      <a:pt x="3065" y="2972"/>
                      <a:pt x="3332" y="2762"/>
                      <a:pt x="3404" y="2465"/>
                    </a:cubicBezTo>
                    <a:cubicBezTo>
                      <a:pt x="3408" y="2465"/>
                      <a:pt x="3411" y="2467"/>
                      <a:pt x="3415" y="2467"/>
                    </a:cubicBezTo>
                    <a:cubicBezTo>
                      <a:pt x="3432" y="2467"/>
                      <a:pt x="3449" y="2465"/>
                      <a:pt x="3466" y="2462"/>
                    </a:cubicBezTo>
                    <a:cubicBezTo>
                      <a:pt x="3910" y="2374"/>
                      <a:pt x="4365" y="2547"/>
                      <a:pt x="4640" y="2907"/>
                    </a:cubicBezTo>
                    <a:cubicBezTo>
                      <a:pt x="4655" y="2925"/>
                      <a:pt x="4672" y="2942"/>
                      <a:pt x="4691" y="2956"/>
                    </a:cubicBezTo>
                    <a:cubicBezTo>
                      <a:pt x="4553" y="3242"/>
                      <a:pt x="4639" y="3586"/>
                      <a:pt x="4896" y="3773"/>
                    </a:cubicBezTo>
                    <a:cubicBezTo>
                      <a:pt x="4886" y="3794"/>
                      <a:pt x="4878" y="3817"/>
                      <a:pt x="4874" y="3841"/>
                    </a:cubicBezTo>
                    <a:cubicBezTo>
                      <a:pt x="4782" y="4377"/>
                      <a:pt x="4342" y="4784"/>
                      <a:pt x="3801" y="4834"/>
                    </a:cubicBezTo>
                    <a:close/>
                  </a:path>
                </a:pathLst>
              </a:custGeom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ＭＳ Ｐゴシック"/>
                </a:endParaRPr>
              </a:p>
            </p:txBody>
          </p:sp>
          <p:sp>
            <p:nvSpPr>
              <p:cNvPr id="219" name="Freeform 24">
                <a:extLst>
                  <a:ext uri="{FF2B5EF4-FFF2-40B4-BE49-F238E27FC236}">
                    <a16:creationId xmlns:a16="http://schemas.microsoft.com/office/drawing/2014/main" id="{E46D9060-7150-4CC7-8A27-FE0D8E5BF5F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578727" y="2369354"/>
                <a:ext cx="655797" cy="678656"/>
              </a:xfrm>
              <a:custGeom>
                <a:avLst/>
                <a:gdLst>
                  <a:gd name="T0" fmla="*/ 1322 w 6467"/>
                  <a:gd name="T1" fmla="*/ 3348 h 6811"/>
                  <a:gd name="T2" fmla="*/ 1595 w 6467"/>
                  <a:gd name="T3" fmla="*/ 2419 h 6811"/>
                  <a:gd name="T4" fmla="*/ 1799 w 6467"/>
                  <a:gd name="T5" fmla="*/ 2595 h 6811"/>
                  <a:gd name="T6" fmla="*/ 2018 w 6467"/>
                  <a:gd name="T7" fmla="*/ 4384 h 6811"/>
                  <a:gd name="T8" fmla="*/ 1886 w 6467"/>
                  <a:gd name="T9" fmla="*/ 4624 h 6811"/>
                  <a:gd name="T10" fmla="*/ 1322 w 6467"/>
                  <a:gd name="T11" fmla="*/ 3348 h 6811"/>
                  <a:gd name="T12" fmla="*/ 4750 w 6467"/>
                  <a:gd name="T13" fmla="*/ 1125 h 6811"/>
                  <a:gd name="T14" fmla="*/ 5559 w 6467"/>
                  <a:gd name="T15" fmla="*/ 4594 h 6811"/>
                  <a:gd name="T16" fmla="*/ 5787 w 6467"/>
                  <a:gd name="T17" fmla="*/ 4739 h 6811"/>
                  <a:gd name="T18" fmla="*/ 4886 w 6467"/>
                  <a:gd name="T19" fmla="*/ 889 h 6811"/>
                  <a:gd name="T20" fmla="*/ 4750 w 6467"/>
                  <a:gd name="T21" fmla="*/ 1125 h 6811"/>
                  <a:gd name="T22" fmla="*/ 2682 w 6467"/>
                  <a:gd name="T23" fmla="*/ 1657 h 6811"/>
                  <a:gd name="T24" fmla="*/ 2778 w 6467"/>
                  <a:gd name="T25" fmla="*/ 1909 h 6811"/>
                  <a:gd name="T26" fmla="*/ 4214 w 6467"/>
                  <a:gd name="T27" fmla="*/ 2453 h 6811"/>
                  <a:gd name="T28" fmla="*/ 4446 w 6467"/>
                  <a:gd name="T29" fmla="*/ 2319 h 6811"/>
                  <a:gd name="T30" fmla="*/ 2682 w 6467"/>
                  <a:gd name="T31" fmla="*/ 1657 h 6811"/>
                  <a:gd name="T32" fmla="*/ 4758 w 6467"/>
                  <a:gd name="T33" fmla="*/ 5566 h 6811"/>
                  <a:gd name="T34" fmla="*/ 844 w 6467"/>
                  <a:gd name="T35" fmla="*/ 5064 h 6811"/>
                  <a:gd name="T36" fmla="*/ 437 w 6467"/>
                  <a:gd name="T37" fmla="*/ 4332 h 6811"/>
                  <a:gd name="T38" fmla="*/ 178 w 6467"/>
                  <a:gd name="T39" fmla="*/ 4409 h 6811"/>
                  <a:gd name="T40" fmla="*/ 4111 w 6467"/>
                  <a:gd name="T41" fmla="*/ 6227 h 6811"/>
                  <a:gd name="T42" fmla="*/ 4943 w 6467"/>
                  <a:gd name="T43" fmla="*/ 5762 h 6811"/>
                  <a:gd name="T44" fmla="*/ 4758 w 6467"/>
                  <a:gd name="T45" fmla="*/ 5566 h 6811"/>
                  <a:gd name="T46" fmla="*/ 122 w 6467"/>
                  <a:gd name="T47" fmla="*/ 3082 h 6811"/>
                  <a:gd name="T48" fmla="*/ 268 w 6467"/>
                  <a:gd name="T49" fmla="*/ 3099 h 6811"/>
                  <a:gd name="T50" fmla="*/ 3296 w 6467"/>
                  <a:gd name="T51" fmla="*/ 559 h 6811"/>
                  <a:gd name="T52" fmla="*/ 3597 w 6467"/>
                  <a:gd name="T53" fmla="*/ 602 h 6811"/>
                  <a:gd name="T54" fmla="*/ 3682 w 6467"/>
                  <a:gd name="T55" fmla="*/ 346 h 6811"/>
                  <a:gd name="T56" fmla="*/ 54 w 6467"/>
                  <a:gd name="T57" fmla="*/ 2721 h 6811"/>
                  <a:gd name="T58" fmla="*/ 0 w 6467"/>
                  <a:gd name="T59" fmla="*/ 3094 h 6811"/>
                  <a:gd name="T60" fmla="*/ 122 w 6467"/>
                  <a:gd name="T61" fmla="*/ 3082 h 6811"/>
                  <a:gd name="T62" fmla="*/ 4768 w 6467"/>
                  <a:gd name="T63" fmla="*/ 3604 h 6811"/>
                  <a:gd name="T64" fmla="*/ 4500 w 6467"/>
                  <a:gd name="T65" fmla="*/ 3595 h 6811"/>
                  <a:gd name="T66" fmla="*/ 3188 w 6467"/>
                  <a:gd name="T67" fmla="*/ 4808 h 6811"/>
                  <a:gd name="T68" fmla="*/ 3189 w 6467"/>
                  <a:gd name="T69" fmla="*/ 4815 h 6811"/>
                  <a:gd name="T70" fmla="*/ 3134 w 6467"/>
                  <a:gd name="T71" fmla="*/ 5078 h 6811"/>
                  <a:gd name="T72" fmla="*/ 4768 w 6467"/>
                  <a:gd name="T73" fmla="*/ 3604 h 68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6467" h="6811">
                    <a:moveTo>
                      <a:pt x="1322" y="3348"/>
                    </a:moveTo>
                    <a:cubicBezTo>
                      <a:pt x="1322" y="3019"/>
                      <a:pt x="1417" y="2696"/>
                      <a:pt x="1595" y="2419"/>
                    </a:cubicBezTo>
                    <a:cubicBezTo>
                      <a:pt x="1650" y="2491"/>
                      <a:pt x="1720" y="2551"/>
                      <a:pt x="1799" y="2595"/>
                    </a:cubicBezTo>
                    <a:cubicBezTo>
                      <a:pt x="1451" y="3170"/>
                      <a:pt x="1541" y="3909"/>
                      <a:pt x="2018" y="4384"/>
                    </a:cubicBezTo>
                    <a:cubicBezTo>
                      <a:pt x="1958" y="4454"/>
                      <a:pt x="1913" y="4536"/>
                      <a:pt x="1886" y="4624"/>
                    </a:cubicBezTo>
                    <a:cubicBezTo>
                      <a:pt x="1527" y="4297"/>
                      <a:pt x="1322" y="3834"/>
                      <a:pt x="1322" y="3348"/>
                    </a:cubicBezTo>
                    <a:close/>
                    <a:moveTo>
                      <a:pt x="4750" y="1125"/>
                    </a:moveTo>
                    <a:cubicBezTo>
                      <a:pt x="5822" y="1934"/>
                      <a:pt x="6162" y="3394"/>
                      <a:pt x="5559" y="4594"/>
                    </a:cubicBezTo>
                    <a:cubicBezTo>
                      <a:pt x="5644" y="4626"/>
                      <a:pt x="5722" y="4676"/>
                      <a:pt x="5787" y="4739"/>
                    </a:cubicBezTo>
                    <a:cubicBezTo>
                      <a:pt x="6467" y="3408"/>
                      <a:pt x="6086" y="1780"/>
                      <a:pt x="4886" y="889"/>
                    </a:cubicBezTo>
                    <a:cubicBezTo>
                      <a:pt x="4857" y="976"/>
                      <a:pt x="4811" y="1056"/>
                      <a:pt x="4750" y="1125"/>
                    </a:cubicBezTo>
                    <a:close/>
                    <a:moveTo>
                      <a:pt x="2682" y="1657"/>
                    </a:moveTo>
                    <a:cubicBezTo>
                      <a:pt x="2731" y="1733"/>
                      <a:pt x="2764" y="1819"/>
                      <a:pt x="2778" y="1909"/>
                    </a:cubicBezTo>
                    <a:cubicBezTo>
                      <a:pt x="3321" y="1803"/>
                      <a:pt x="3877" y="2013"/>
                      <a:pt x="4214" y="2453"/>
                    </a:cubicBezTo>
                    <a:cubicBezTo>
                      <a:pt x="4282" y="2393"/>
                      <a:pt x="4361" y="2347"/>
                      <a:pt x="4446" y="2319"/>
                    </a:cubicBezTo>
                    <a:cubicBezTo>
                      <a:pt x="4042" y="1767"/>
                      <a:pt x="3350" y="1507"/>
                      <a:pt x="2682" y="1657"/>
                    </a:cubicBezTo>
                    <a:close/>
                    <a:moveTo>
                      <a:pt x="4758" y="5566"/>
                    </a:moveTo>
                    <a:cubicBezTo>
                      <a:pt x="3538" y="6508"/>
                      <a:pt x="1786" y="6283"/>
                      <a:pt x="844" y="5064"/>
                    </a:cubicBezTo>
                    <a:cubicBezTo>
                      <a:pt x="672" y="4842"/>
                      <a:pt x="535" y="4595"/>
                      <a:pt x="437" y="4332"/>
                    </a:cubicBezTo>
                    <a:cubicBezTo>
                      <a:pt x="357" y="4376"/>
                      <a:pt x="269" y="4402"/>
                      <a:pt x="178" y="4409"/>
                    </a:cubicBezTo>
                    <a:cubicBezTo>
                      <a:pt x="762" y="5997"/>
                      <a:pt x="2523" y="6811"/>
                      <a:pt x="4111" y="6227"/>
                    </a:cubicBezTo>
                    <a:cubicBezTo>
                      <a:pt x="4411" y="6116"/>
                      <a:pt x="4692" y="5960"/>
                      <a:pt x="4943" y="5762"/>
                    </a:cubicBezTo>
                    <a:cubicBezTo>
                      <a:pt x="4869" y="5710"/>
                      <a:pt x="4806" y="5644"/>
                      <a:pt x="4758" y="5566"/>
                    </a:cubicBezTo>
                    <a:close/>
                    <a:moveTo>
                      <a:pt x="122" y="3082"/>
                    </a:moveTo>
                    <a:cubicBezTo>
                      <a:pt x="171" y="3082"/>
                      <a:pt x="220" y="3088"/>
                      <a:pt x="268" y="3099"/>
                    </a:cubicBezTo>
                    <a:cubicBezTo>
                      <a:pt x="403" y="1561"/>
                      <a:pt x="1759" y="424"/>
                      <a:pt x="3296" y="559"/>
                    </a:cubicBezTo>
                    <a:cubicBezTo>
                      <a:pt x="3397" y="568"/>
                      <a:pt x="3497" y="582"/>
                      <a:pt x="3597" y="602"/>
                    </a:cubicBezTo>
                    <a:cubicBezTo>
                      <a:pt x="3607" y="512"/>
                      <a:pt x="3637" y="425"/>
                      <a:pt x="3682" y="346"/>
                    </a:cubicBezTo>
                    <a:cubicBezTo>
                      <a:pt x="2025" y="0"/>
                      <a:pt x="400" y="1064"/>
                      <a:pt x="54" y="2721"/>
                    </a:cubicBezTo>
                    <a:cubicBezTo>
                      <a:pt x="29" y="2844"/>
                      <a:pt x="10" y="2969"/>
                      <a:pt x="0" y="3094"/>
                    </a:cubicBezTo>
                    <a:cubicBezTo>
                      <a:pt x="40" y="3086"/>
                      <a:pt x="81" y="3082"/>
                      <a:pt x="122" y="3082"/>
                    </a:cubicBezTo>
                    <a:close/>
                    <a:moveTo>
                      <a:pt x="4768" y="3604"/>
                    </a:moveTo>
                    <a:cubicBezTo>
                      <a:pt x="4679" y="3621"/>
                      <a:pt x="4587" y="3618"/>
                      <a:pt x="4500" y="3595"/>
                    </a:cubicBezTo>
                    <a:cubicBezTo>
                      <a:pt x="4387" y="4249"/>
                      <a:pt x="3849" y="4747"/>
                      <a:pt x="3188" y="4808"/>
                    </a:cubicBezTo>
                    <a:cubicBezTo>
                      <a:pt x="3188" y="4811"/>
                      <a:pt x="3189" y="4813"/>
                      <a:pt x="3189" y="4815"/>
                    </a:cubicBezTo>
                    <a:cubicBezTo>
                      <a:pt x="3189" y="4905"/>
                      <a:pt x="3170" y="4995"/>
                      <a:pt x="3134" y="5078"/>
                    </a:cubicBezTo>
                    <a:cubicBezTo>
                      <a:pt x="3961" y="5039"/>
                      <a:pt x="4645" y="4422"/>
                      <a:pt x="4768" y="360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ＭＳ Ｐゴシック"/>
                </a:endParaRPr>
              </a:p>
            </p:txBody>
          </p:sp>
          <p:sp>
            <p:nvSpPr>
              <p:cNvPr id="220" name="Freeform 25">
                <a:extLst>
                  <a:ext uri="{FF2B5EF4-FFF2-40B4-BE49-F238E27FC236}">
                    <a16:creationId xmlns:a16="http://schemas.microsoft.com/office/drawing/2014/main" id="{7120E7B1-8F6E-4FE1-BDE4-7D9E56613AA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550152" y="2395072"/>
                <a:ext cx="608648" cy="531495"/>
              </a:xfrm>
              <a:custGeom>
                <a:avLst/>
                <a:gdLst>
                  <a:gd name="T0" fmla="*/ 4933 w 6000"/>
                  <a:gd name="T1" fmla="*/ 3067 h 5333"/>
                  <a:gd name="T2" fmla="*/ 4533 w 6000"/>
                  <a:gd name="T3" fmla="*/ 2667 h 5333"/>
                  <a:gd name="T4" fmla="*/ 4933 w 6000"/>
                  <a:gd name="T5" fmla="*/ 2267 h 5333"/>
                  <a:gd name="T6" fmla="*/ 5333 w 6000"/>
                  <a:gd name="T7" fmla="*/ 2667 h 5333"/>
                  <a:gd name="T8" fmla="*/ 4933 w 6000"/>
                  <a:gd name="T9" fmla="*/ 3067 h 5333"/>
                  <a:gd name="T10" fmla="*/ 3200 w 6000"/>
                  <a:gd name="T11" fmla="*/ 4533 h 5333"/>
                  <a:gd name="T12" fmla="*/ 2800 w 6000"/>
                  <a:gd name="T13" fmla="*/ 4133 h 5333"/>
                  <a:gd name="T14" fmla="*/ 2400 w 6000"/>
                  <a:gd name="T15" fmla="*/ 4533 h 5333"/>
                  <a:gd name="T16" fmla="*/ 2800 w 6000"/>
                  <a:gd name="T17" fmla="*/ 4933 h 5333"/>
                  <a:gd name="T18" fmla="*/ 3200 w 6000"/>
                  <a:gd name="T19" fmla="*/ 4533 h 5333"/>
                  <a:gd name="T20" fmla="*/ 2800 w 6000"/>
                  <a:gd name="T21" fmla="*/ 1733 h 5333"/>
                  <a:gd name="T22" fmla="*/ 2400 w 6000"/>
                  <a:gd name="T23" fmla="*/ 1333 h 5333"/>
                  <a:gd name="T24" fmla="*/ 2000 w 6000"/>
                  <a:gd name="T25" fmla="*/ 1733 h 5333"/>
                  <a:gd name="T26" fmla="*/ 2400 w 6000"/>
                  <a:gd name="T27" fmla="*/ 2133 h 5333"/>
                  <a:gd name="T28" fmla="*/ 2800 w 6000"/>
                  <a:gd name="T29" fmla="*/ 1733 h 5333"/>
                  <a:gd name="T30" fmla="*/ 4933 w 6000"/>
                  <a:gd name="T31" fmla="*/ 400 h 5333"/>
                  <a:gd name="T32" fmla="*/ 4533 w 6000"/>
                  <a:gd name="T33" fmla="*/ 0 h 5333"/>
                  <a:gd name="T34" fmla="*/ 4133 w 6000"/>
                  <a:gd name="T35" fmla="*/ 400 h 5333"/>
                  <a:gd name="T36" fmla="*/ 4533 w 6000"/>
                  <a:gd name="T37" fmla="*/ 800 h 5333"/>
                  <a:gd name="T38" fmla="*/ 4933 w 6000"/>
                  <a:gd name="T39" fmla="*/ 400 h 5333"/>
                  <a:gd name="T40" fmla="*/ 6000 w 6000"/>
                  <a:gd name="T41" fmla="*/ 4933 h 5333"/>
                  <a:gd name="T42" fmla="*/ 5600 w 6000"/>
                  <a:gd name="T43" fmla="*/ 4533 h 5333"/>
                  <a:gd name="T44" fmla="*/ 5200 w 6000"/>
                  <a:gd name="T45" fmla="*/ 4933 h 5333"/>
                  <a:gd name="T46" fmla="*/ 5600 w 6000"/>
                  <a:gd name="T47" fmla="*/ 5333 h 5333"/>
                  <a:gd name="T48" fmla="*/ 6000 w 6000"/>
                  <a:gd name="T49" fmla="*/ 4933 h 5333"/>
                  <a:gd name="T50" fmla="*/ 800 w 6000"/>
                  <a:gd name="T51" fmla="*/ 3467 h 5333"/>
                  <a:gd name="T52" fmla="*/ 400 w 6000"/>
                  <a:gd name="T53" fmla="*/ 3067 h 5333"/>
                  <a:gd name="T54" fmla="*/ 0 w 6000"/>
                  <a:gd name="T55" fmla="*/ 3467 h 5333"/>
                  <a:gd name="T56" fmla="*/ 400 w 6000"/>
                  <a:gd name="T57" fmla="*/ 3867 h 5333"/>
                  <a:gd name="T58" fmla="*/ 800 w 6000"/>
                  <a:gd name="T59" fmla="*/ 3467 h 53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6000" h="5333">
                    <a:moveTo>
                      <a:pt x="4933" y="3067"/>
                    </a:moveTo>
                    <a:cubicBezTo>
                      <a:pt x="4712" y="3067"/>
                      <a:pt x="4533" y="2888"/>
                      <a:pt x="4533" y="2667"/>
                    </a:cubicBezTo>
                    <a:cubicBezTo>
                      <a:pt x="4533" y="2446"/>
                      <a:pt x="4712" y="2267"/>
                      <a:pt x="4933" y="2267"/>
                    </a:cubicBezTo>
                    <a:cubicBezTo>
                      <a:pt x="5154" y="2267"/>
                      <a:pt x="5333" y="2446"/>
                      <a:pt x="5333" y="2667"/>
                    </a:cubicBezTo>
                    <a:cubicBezTo>
                      <a:pt x="5333" y="2888"/>
                      <a:pt x="5154" y="3067"/>
                      <a:pt x="4933" y="3067"/>
                    </a:cubicBezTo>
                    <a:close/>
                    <a:moveTo>
                      <a:pt x="3200" y="4533"/>
                    </a:moveTo>
                    <a:cubicBezTo>
                      <a:pt x="3200" y="4312"/>
                      <a:pt x="3021" y="4133"/>
                      <a:pt x="2800" y="4133"/>
                    </a:cubicBezTo>
                    <a:cubicBezTo>
                      <a:pt x="2579" y="4133"/>
                      <a:pt x="2400" y="4312"/>
                      <a:pt x="2400" y="4533"/>
                    </a:cubicBezTo>
                    <a:cubicBezTo>
                      <a:pt x="2400" y="4754"/>
                      <a:pt x="2579" y="4933"/>
                      <a:pt x="2800" y="4933"/>
                    </a:cubicBezTo>
                    <a:cubicBezTo>
                      <a:pt x="3021" y="4933"/>
                      <a:pt x="3200" y="4754"/>
                      <a:pt x="3200" y="4533"/>
                    </a:cubicBezTo>
                    <a:close/>
                    <a:moveTo>
                      <a:pt x="2800" y="1733"/>
                    </a:moveTo>
                    <a:cubicBezTo>
                      <a:pt x="2800" y="1512"/>
                      <a:pt x="2621" y="1333"/>
                      <a:pt x="2400" y="1333"/>
                    </a:cubicBezTo>
                    <a:cubicBezTo>
                      <a:pt x="2179" y="1333"/>
                      <a:pt x="2000" y="1512"/>
                      <a:pt x="2000" y="1733"/>
                    </a:cubicBezTo>
                    <a:cubicBezTo>
                      <a:pt x="2000" y="1954"/>
                      <a:pt x="2179" y="2133"/>
                      <a:pt x="2400" y="2133"/>
                    </a:cubicBezTo>
                    <a:cubicBezTo>
                      <a:pt x="2621" y="2133"/>
                      <a:pt x="2800" y="1954"/>
                      <a:pt x="2800" y="1733"/>
                    </a:cubicBezTo>
                    <a:close/>
                    <a:moveTo>
                      <a:pt x="4933" y="400"/>
                    </a:moveTo>
                    <a:cubicBezTo>
                      <a:pt x="4933" y="179"/>
                      <a:pt x="4754" y="0"/>
                      <a:pt x="4533" y="0"/>
                    </a:cubicBezTo>
                    <a:cubicBezTo>
                      <a:pt x="4312" y="0"/>
                      <a:pt x="4133" y="179"/>
                      <a:pt x="4133" y="400"/>
                    </a:cubicBezTo>
                    <a:cubicBezTo>
                      <a:pt x="4133" y="621"/>
                      <a:pt x="4312" y="800"/>
                      <a:pt x="4533" y="800"/>
                    </a:cubicBezTo>
                    <a:cubicBezTo>
                      <a:pt x="4754" y="800"/>
                      <a:pt x="4933" y="621"/>
                      <a:pt x="4933" y="400"/>
                    </a:cubicBezTo>
                    <a:close/>
                    <a:moveTo>
                      <a:pt x="6000" y="4933"/>
                    </a:moveTo>
                    <a:cubicBezTo>
                      <a:pt x="6000" y="4712"/>
                      <a:pt x="5821" y="4533"/>
                      <a:pt x="5600" y="4533"/>
                    </a:cubicBezTo>
                    <a:cubicBezTo>
                      <a:pt x="5379" y="4533"/>
                      <a:pt x="5200" y="4712"/>
                      <a:pt x="5200" y="4933"/>
                    </a:cubicBezTo>
                    <a:cubicBezTo>
                      <a:pt x="5200" y="5154"/>
                      <a:pt x="5379" y="5333"/>
                      <a:pt x="5600" y="5333"/>
                    </a:cubicBezTo>
                    <a:cubicBezTo>
                      <a:pt x="5821" y="5333"/>
                      <a:pt x="6000" y="5154"/>
                      <a:pt x="6000" y="4933"/>
                    </a:cubicBezTo>
                    <a:close/>
                    <a:moveTo>
                      <a:pt x="800" y="3467"/>
                    </a:moveTo>
                    <a:cubicBezTo>
                      <a:pt x="800" y="3246"/>
                      <a:pt x="621" y="3067"/>
                      <a:pt x="400" y="3067"/>
                    </a:cubicBezTo>
                    <a:cubicBezTo>
                      <a:pt x="179" y="3067"/>
                      <a:pt x="0" y="3246"/>
                      <a:pt x="0" y="3467"/>
                    </a:cubicBezTo>
                    <a:cubicBezTo>
                      <a:pt x="0" y="3688"/>
                      <a:pt x="179" y="3867"/>
                      <a:pt x="400" y="3867"/>
                    </a:cubicBezTo>
                    <a:cubicBezTo>
                      <a:pt x="621" y="3867"/>
                      <a:pt x="800" y="3688"/>
                      <a:pt x="800" y="3467"/>
                    </a:cubicBezTo>
                    <a:close/>
                  </a:path>
                </a:pathLst>
              </a:custGeom>
              <a:solidFill>
                <a:srgbClr val="FFC8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ＭＳ Ｐゴシック"/>
                </a:endParaRPr>
              </a:p>
            </p:txBody>
          </p:sp>
        </p:grpSp>
        <p:grpSp>
          <p:nvGrpSpPr>
            <p:cNvPr id="222" name="Group 221">
              <a:extLst>
                <a:ext uri="{FF2B5EF4-FFF2-40B4-BE49-F238E27FC236}">
                  <a16:creationId xmlns:a16="http://schemas.microsoft.com/office/drawing/2014/main" id="{37C13AA1-BEC7-4DD2-905E-34337A922C89}"/>
                </a:ext>
              </a:extLst>
            </p:cNvPr>
            <p:cNvGrpSpPr/>
            <p:nvPr/>
          </p:nvGrpSpPr>
          <p:grpSpPr>
            <a:xfrm>
              <a:off x="10756832" y="2707684"/>
              <a:ext cx="782955" cy="708660"/>
              <a:chOff x="3584101" y="2358878"/>
              <a:chExt cx="782955" cy="708660"/>
            </a:xfrm>
          </p:grpSpPr>
          <p:sp useBgFill="1">
            <p:nvSpPr>
              <p:cNvPr id="223" name="Freeform 5">
                <a:extLst>
                  <a:ext uri="{FF2B5EF4-FFF2-40B4-BE49-F238E27FC236}">
                    <a16:creationId xmlns:a16="http://schemas.microsoft.com/office/drawing/2014/main" id="{16519E11-6B84-4FCA-B0C0-9A659E07ABC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584101" y="2358878"/>
                <a:ext cx="782955" cy="708660"/>
              </a:xfrm>
              <a:custGeom>
                <a:avLst/>
                <a:gdLst>
                  <a:gd name="T0" fmla="*/ 6619 w 7737"/>
                  <a:gd name="T1" fmla="*/ 2461 h 7121"/>
                  <a:gd name="T2" fmla="*/ 7635 w 7737"/>
                  <a:gd name="T3" fmla="*/ 1095 h 7121"/>
                  <a:gd name="T4" fmla="*/ 6619 w 7737"/>
                  <a:gd name="T5" fmla="*/ 102 h 7121"/>
                  <a:gd name="T6" fmla="*/ 6055 w 7737"/>
                  <a:gd name="T7" fmla="*/ 293 h 7121"/>
                  <a:gd name="T8" fmla="*/ 6058 w 7737"/>
                  <a:gd name="T9" fmla="*/ 673 h 7121"/>
                  <a:gd name="T10" fmla="*/ 5691 w 7737"/>
                  <a:gd name="T11" fmla="*/ 881 h 7121"/>
                  <a:gd name="T12" fmla="*/ 4949 w 7737"/>
                  <a:gd name="T13" fmla="*/ 881 h 7121"/>
                  <a:gd name="T14" fmla="*/ 777 w 7737"/>
                  <a:gd name="T15" fmla="*/ 1604 h 7121"/>
                  <a:gd name="T16" fmla="*/ 854 w 7737"/>
                  <a:gd name="T17" fmla="*/ 2939 h 7121"/>
                  <a:gd name="T18" fmla="*/ 3977 w 7737"/>
                  <a:gd name="T19" fmla="*/ 6203 h 7121"/>
                  <a:gd name="T20" fmla="*/ 5377 w 7737"/>
                  <a:gd name="T21" fmla="*/ 7121 h 7121"/>
                  <a:gd name="T22" fmla="*/ 6777 w 7737"/>
                  <a:gd name="T23" fmla="*/ 4573 h 7121"/>
                  <a:gd name="T24" fmla="*/ 6244 w 7737"/>
                  <a:gd name="T25" fmla="*/ 2458 h 7121"/>
                  <a:gd name="T26" fmla="*/ 3919 w 7737"/>
                  <a:gd name="T27" fmla="*/ 4081 h 7121"/>
                  <a:gd name="T28" fmla="*/ 3871 w 7737"/>
                  <a:gd name="T29" fmla="*/ 3948 h 7121"/>
                  <a:gd name="T30" fmla="*/ 6273 w 7737"/>
                  <a:gd name="T31" fmla="*/ 1681 h 7121"/>
                  <a:gd name="T32" fmla="*/ 6244 w 7737"/>
                  <a:gd name="T33" fmla="*/ 1681 h 7121"/>
                  <a:gd name="T34" fmla="*/ 1149 w 7737"/>
                  <a:gd name="T35" fmla="*/ 3948 h 7121"/>
                  <a:gd name="T36" fmla="*/ 1100 w 7737"/>
                  <a:gd name="T37" fmla="*/ 4081 h 7121"/>
                  <a:gd name="T38" fmla="*/ 1149 w 7737"/>
                  <a:gd name="T39" fmla="*/ 3948 h 7121"/>
                  <a:gd name="T40" fmla="*/ 1100 w 7737"/>
                  <a:gd name="T41" fmla="*/ 4881 h 7121"/>
                  <a:gd name="T42" fmla="*/ 1164 w 7737"/>
                  <a:gd name="T43" fmla="*/ 5015 h 7121"/>
                  <a:gd name="T44" fmla="*/ 2110 w 7737"/>
                  <a:gd name="T45" fmla="*/ 5015 h 7121"/>
                  <a:gd name="T46" fmla="*/ 1957 w 7737"/>
                  <a:gd name="T47" fmla="*/ 4881 h 7121"/>
                  <a:gd name="T48" fmla="*/ 2110 w 7737"/>
                  <a:gd name="T49" fmla="*/ 5015 h 7121"/>
                  <a:gd name="T50" fmla="*/ 1942 w 7737"/>
                  <a:gd name="T51" fmla="*/ 4081 h 7121"/>
                  <a:gd name="T52" fmla="*/ 2110 w 7737"/>
                  <a:gd name="T53" fmla="*/ 3948 h 7121"/>
                  <a:gd name="T54" fmla="*/ 3019 w 7737"/>
                  <a:gd name="T55" fmla="*/ 5015 h 7121"/>
                  <a:gd name="T56" fmla="*/ 2910 w 7737"/>
                  <a:gd name="T57" fmla="*/ 4881 h 7121"/>
                  <a:gd name="T58" fmla="*/ 3019 w 7737"/>
                  <a:gd name="T59" fmla="*/ 5015 h 7121"/>
                  <a:gd name="T60" fmla="*/ 2910 w 7737"/>
                  <a:gd name="T61" fmla="*/ 3948 h 7121"/>
                  <a:gd name="T62" fmla="*/ 3079 w 7737"/>
                  <a:gd name="T63" fmla="*/ 4081 h 7121"/>
                  <a:gd name="T64" fmla="*/ 3885 w 7737"/>
                  <a:gd name="T65" fmla="*/ 4881 h 7121"/>
                  <a:gd name="T66" fmla="*/ 3977 w 7737"/>
                  <a:gd name="T67" fmla="*/ 5015 h 7121"/>
                  <a:gd name="T68" fmla="*/ 3885 w 7737"/>
                  <a:gd name="T69" fmla="*/ 4881 h 7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7737" h="7121">
                    <a:moveTo>
                      <a:pt x="6244" y="2458"/>
                    </a:moveTo>
                    <a:cubicBezTo>
                      <a:pt x="6347" y="2562"/>
                      <a:pt x="6514" y="2563"/>
                      <a:pt x="6619" y="2461"/>
                    </a:cubicBezTo>
                    <a:cubicBezTo>
                      <a:pt x="7630" y="1472"/>
                      <a:pt x="7630" y="1472"/>
                      <a:pt x="7630" y="1472"/>
                    </a:cubicBezTo>
                    <a:cubicBezTo>
                      <a:pt x="7735" y="1369"/>
                      <a:pt x="7737" y="1201"/>
                      <a:pt x="7635" y="1095"/>
                    </a:cubicBezTo>
                    <a:cubicBezTo>
                      <a:pt x="7633" y="1094"/>
                      <a:pt x="7632" y="1092"/>
                      <a:pt x="7630" y="1091"/>
                    </a:cubicBezTo>
                    <a:cubicBezTo>
                      <a:pt x="6619" y="102"/>
                      <a:pt x="6619" y="102"/>
                      <a:pt x="6619" y="102"/>
                    </a:cubicBezTo>
                    <a:cubicBezTo>
                      <a:pt x="6514" y="0"/>
                      <a:pt x="6347" y="1"/>
                      <a:pt x="6244" y="104"/>
                    </a:cubicBezTo>
                    <a:cubicBezTo>
                      <a:pt x="6055" y="293"/>
                      <a:pt x="6055" y="293"/>
                      <a:pt x="6055" y="293"/>
                    </a:cubicBezTo>
                    <a:cubicBezTo>
                      <a:pt x="5951" y="397"/>
                      <a:pt x="5951" y="566"/>
                      <a:pt x="6055" y="670"/>
                    </a:cubicBezTo>
                    <a:cubicBezTo>
                      <a:pt x="6056" y="671"/>
                      <a:pt x="6057" y="672"/>
                      <a:pt x="6058" y="673"/>
                    </a:cubicBezTo>
                    <a:cubicBezTo>
                      <a:pt x="6273" y="881"/>
                      <a:pt x="6273" y="881"/>
                      <a:pt x="6273" y="881"/>
                    </a:cubicBezTo>
                    <a:cubicBezTo>
                      <a:pt x="5691" y="881"/>
                      <a:pt x="5691" y="881"/>
                      <a:pt x="5691" y="881"/>
                    </a:cubicBezTo>
                    <a:cubicBezTo>
                      <a:pt x="5511" y="882"/>
                      <a:pt x="5333" y="925"/>
                      <a:pt x="5171" y="1006"/>
                    </a:cubicBezTo>
                    <a:cubicBezTo>
                      <a:pt x="5123" y="929"/>
                      <a:pt x="5039" y="882"/>
                      <a:pt x="4949" y="881"/>
                    </a:cubicBezTo>
                    <a:cubicBezTo>
                      <a:pt x="1499" y="881"/>
                      <a:pt x="1499" y="881"/>
                      <a:pt x="1499" y="881"/>
                    </a:cubicBezTo>
                    <a:cubicBezTo>
                      <a:pt x="1100" y="882"/>
                      <a:pt x="777" y="1205"/>
                      <a:pt x="777" y="1604"/>
                    </a:cubicBezTo>
                    <a:cubicBezTo>
                      <a:pt x="777" y="2755"/>
                      <a:pt x="777" y="2755"/>
                      <a:pt x="777" y="2755"/>
                    </a:cubicBezTo>
                    <a:cubicBezTo>
                      <a:pt x="778" y="2824"/>
                      <a:pt x="805" y="2890"/>
                      <a:pt x="854" y="2939"/>
                    </a:cubicBezTo>
                    <a:cubicBezTo>
                      <a:pt x="0" y="3851"/>
                      <a:pt x="46" y="5282"/>
                      <a:pt x="958" y="6137"/>
                    </a:cubicBezTo>
                    <a:cubicBezTo>
                      <a:pt x="1800" y="6926"/>
                      <a:pt x="3101" y="6954"/>
                      <a:pt x="3977" y="6203"/>
                    </a:cubicBezTo>
                    <a:cubicBezTo>
                      <a:pt x="3977" y="6415"/>
                      <a:pt x="3977" y="6415"/>
                      <a:pt x="3977" y="6415"/>
                    </a:cubicBezTo>
                    <a:cubicBezTo>
                      <a:pt x="3977" y="6851"/>
                      <a:pt x="4704" y="7121"/>
                      <a:pt x="5377" y="7121"/>
                    </a:cubicBezTo>
                    <a:cubicBezTo>
                      <a:pt x="6050" y="7121"/>
                      <a:pt x="6777" y="6851"/>
                      <a:pt x="6777" y="6415"/>
                    </a:cubicBezTo>
                    <a:cubicBezTo>
                      <a:pt x="6777" y="4573"/>
                      <a:pt x="6777" y="4573"/>
                      <a:pt x="6777" y="4573"/>
                    </a:cubicBezTo>
                    <a:cubicBezTo>
                      <a:pt x="6777" y="4316"/>
                      <a:pt x="6553" y="4152"/>
                      <a:pt x="6237" y="4056"/>
                    </a:cubicBezTo>
                    <a:cubicBezTo>
                      <a:pt x="6237" y="4056"/>
                      <a:pt x="6241" y="4066"/>
                      <a:pt x="6244" y="2458"/>
                    </a:cubicBezTo>
                    <a:close/>
                    <a:moveTo>
                      <a:pt x="3875" y="3948"/>
                    </a:moveTo>
                    <a:cubicBezTo>
                      <a:pt x="3892" y="3992"/>
                      <a:pt x="3907" y="4036"/>
                      <a:pt x="3919" y="4081"/>
                    </a:cubicBezTo>
                    <a:cubicBezTo>
                      <a:pt x="3897" y="4081"/>
                      <a:pt x="3897" y="4081"/>
                      <a:pt x="3897" y="4081"/>
                    </a:cubicBezTo>
                    <a:cubicBezTo>
                      <a:pt x="3890" y="4037"/>
                      <a:pt x="3881" y="3992"/>
                      <a:pt x="3871" y="3948"/>
                    </a:cubicBezTo>
                    <a:lnTo>
                      <a:pt x="3875" y="3948"/>
                    </a:lnTo>
                    <a:close/>
                    <a:moveTo>
                      <a:pt x="6273" y="1681"/>
                    </a:moveTo>
                    <a:cubicBezTo>
                      <a:pt x="6244" y="1709"/>
                      <a:pt x="6244" y="1709"/>
                      <a:pt x="6244" y="1709"/>
                    </a:cubicBezTo>
                    <a:cubicBezTo>
                      <a:pt x="6244" y="1681"/>
                      <a:pt x="6244" y="1681"/>
                      <a:pt x="6244" y="1681"/>
                    </a:cubicBezTo>
                    <a:lnTo>
                      <a:pt x="6273" y="1681"/>
                    </a:lnTo>
                    <a:close/>
                    <a:moveTo>
                      <a:pt x="1149" y="3948"/>
                    </a:moveTo>
                    <a:cubicBezTo>
                      <a:pt x="1139" y="3992"/>
                      <a:pt x="1131" y="4037"/>
                      <a:pt x="1123" y="4081"/>
                    </a:cubicBezTo>
                    <a:cubicBezTo>
                      <a:pt x="1100" y="4081"/>
                      <a:pt x="1100" y="4081"/>
                      <a:pt x="1100" y="4081"/>
                    </a:cubicBezTo>
                    <a:cubicBezTo>
                      <a:pt x="1113" y="4036"/>
                      <a:pt x="1128" y="3992"/>
                      <a:pt x="1145" y="3948"/>
                    </a:cubicBezTo>
                    <a:lnTo>
                      <a:pt x="1149" y="3948"/>
                    </a:lnTo>
                    <a:close/>
                    <a:moveTo>
                      <a:pt x="1145" y="5015"/>
                    </a:moveTo>
                    <a:cubicBezTo>
                      <a:pt x="1128" y="4971"/>
                      <a:pt x="1113" y="4927"/>
                      <a:pt x="1100" y="4881"/>
                    </a:cubicBezTo>
                    <a:cubicBezTo>
                      <a:pt x="1136" y="4881"/>
                      <a:pt x="1136" y="4881"/>
                      <a:pt x="1136" y="4881"/>
                    </a:cubicBezTo>
                    <a:cubicBezTo>
                      <a:pt x="1144" y="4926"/>
                      <a:pt x="1154" y="4970"/>
                      <a:pt x="1164" y="5015"/>
                    </a:cubicBezTo>
                    <a:lnTo>
                      <a:pt x="1145" y="5015"/>
                    </a:lnTo>
                    <a:close/>
                    <a:moveTo>
                      <a:pt x="2110" y="5015"/>
                    </a:moveTo>
                    <a:cubicBezTo>
                      <a:pt x="2001" y="5015"/>
                      <a:pt x="2001" y="5015"/>
                      <a:pt x="2001" y="5015"/>
                    </a:cubicBezTo>
                    <a:cubicBezTo>
                      <a:pt x="1984" y="4970"/>
                      <a:pt x="1970" y="4926"/>
                      <a:pt x="1957" y="4881"/>
                    </a:cubicBezTo>
                    <a:cubicBezTo>
                      <a:pt x="2110" y="4881"/>
                      <a:pt x="2110" y="4881"/>
                      <a:pt x="2110" y="4881"/>
                    </a:cubicBezTo>
                    <a:lnTo>
                      <a:pt x="2110" y="5015"/>
                    </a:lnTo>
                    <a:close/>
                    <a:moveTo>
                      <a:pt x="2110" y="4081"/>
                    </a:moveTo>
                    <a:cubicBezTo>
                      <a:pt x="1942" y="4081"/>
                      <a:pt x="1942" y="4081"/>
                      <a:pt x="1942" y="4081"/>
                    </a:cubicBezTo>
                    <a:cubicBezTo>
                      <a:pt x="1954" y="4037"/>
                      <a:pt x="1968" y="3992"/>
                      <a:pt x="1984" y="3948"/>
                    </a:cubicBezTo>
                    <a:cubicBezTo>
                      <a:pt x="2110" y="3948"/>
                      <a:pt x="2110" y="3948"/>
                      <a:pt x="2110" y="3948"/>
                    </a:cubicBezTo>
                    <a:lnTo>
                      <a:pt x="2110" y="4081"/>
                    </a:lnTo>
                    <a:close/>
                    <a:moveTo>
                      <a:pt x="3019" y="5015"/>
                    </a:moveTo>
                    <a:cubicBezTo>
                      <a:pt x="2910" y="5015"/>
                      <a:pt x="2910" y="5015"/>
                      <a:pt x="2910" y="5015"/>
                    </a:cubicBezTo>
                    <a:cubicBezTo>
                      <a:pt x="2910" y="4881"/>
                      <a:pt x="2910" y="4881"/>
                      <a:pt x="2910" y="4881"/>
                    </a:cubicBezTo>
                    <a:cubicBezTo>
                      <a:pt x="3063" y="4881"/>
                      <a:pt x="3063" y="4881"/>
                      <a:pt x="3063" y="4881"/>
                    </a:cubicBezTo>
                    <a:cubicBezTo>
                      <a:pt x="3050" y="4926"/>
                      <a:pt x="3036" y="4970"/>
                      <a:pt x="3019" y="5015"/>
                    </a:cubicBezTo>
                    <a:close/>
                    <a:moveTo>
                      <a:pt x="2910" y="4081"/>
                    </a:moveTo>
                    <a:cubicBezTo>
                      <a:pt x="2910" y="3948"/>
                      <a:pt x="2910" y="3948"/>
                      <a:pt x="2910" y="3948"/>
                    </a:cubicBezTo>
                    <a:cubicBezTo>
                      <a:pt x="3037" y="3948"/>
                      <a:pt x="3037" y="3948"/>
                      <a:pt x="3037" y="3948"/>
                    </a:cubicBezTo>
                    <a:cubicBezTo>
                      <a:pt x="3053" y="3992"/>
                      <a:pt x="3067" y="4037"/>
                      <a:pt x="3079" y="4081"/>
                    </a:cubicBezTo>
                    <a:lnTo>
                      <a:pt x="2910" y="4081"/>
                    </a:lnTo>
                    <a:close/>
                    <a:moveTo>
                      <a:pt x="3885" y="4881"/>
                    </a:moveTo>
                    <a:cubicBezTo>
                      <a:pt x="3977" y="4881"/>
                      <a:pt x="3977" y="4881"/>
                      <a:pt x="3977" y="4881"/>
                    </a:cubicBezTo>
                    <a:cubicBezTo>
                      <a:pt x="3977" y="5015"/>
                      <a:pt x="3977" y="5015"/>
                      <a:pt x="3977" y="5015"/>
                    </a:cubicBezTo>
                    <a:cubicBezTo>
                      <a:pt x="3856" y="5015"/>
                      <a:pt x="3856" y="5015"/>
                      <a:pt x="3856" y="5015"/>
                    </a:cubicBezTo>
                    <a:cubicBezTo>
                      <a:pt x="3867" y="4970"/>
                      <a:pt x="3877" y="4926"/>
                      <a:pt x="3885" y="4881"/>
                    </a:cubicBezTo>
                    <a:close/>
                  </a:path>
                </a:pathLst>
              </a:custGeom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ＭＳ Ｐゴシック"/>
                </a:endParaRPr>
              </a:p>
            </p:txBody>
          </p:sp>
          <p:sp>
            <p:nvSpPr>
              <p:cNvPr id="224" name="Freeform 6">
                <a:extLst>
                  <a:ext uri="{FF2B5EF4-FFF2-40B4-BE49-F238E27FC236}">
                    <a16:creationId xmlns:a16="http://schemas.microsoft.com/office/drawing/2014/main" id="{78AF8E52-B0CA-424E-BE11-1F2B6E86CB3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689828" y="2473178"/>
                <a:ext cx="552927" cy="571500"/>
              </a:xfrm>
              <a:custGeom>
                <a:avLst/>
                <a:gdLst>
                  <a:gd name="T0" fmla="*/ 1466 w 5466"/>
                  <a:gd name="T1" fmla="*/ 1067 h 5733"/>
                  <a:gd name="T2" fmla="*/ 3682 w 5466"/>
                  <a:gd name="T3" fmla="*/ 2844 h 5733"/>
                  <a:gd name="T4" fmla="*/ 4333 w 5466"/>
                  <a:gd name="T5" fmla="*/ 2787 h 5733"/>
                  <a:gd name="T6" fmla="*/ 4933 w 5466"/>
                  <a:gd name="T7" fmla="*/ 2835 h 5733"/>
                  <a:gd name="T8" fmla="*/ 4933 w 5466"/>
                  <a:gd name="T9" fmla="*/ 533 h 5733"/>
                  <a:gd name="T10" fmla="*/ 4647 w 5466"/>
                  <a:gd name="T11" fmla="*/ 533 h 5733"/>
                  <a:gd name="T12" fmla="*/ 4286 w 5466"/>
                  <a:gd name="T13" fmla="*/ 805 h 5733"/>
                  <a:gd name="T14" fmla="*/ 3953 w 5466"/>
                  <a:gd name="T15" fmla="*/ 982 h 5733"/>
                  <a:gd name="T16" fmla="*/ 3844 w 5466"/>
                  <a:gd name="T17" fmla="*/ 917 h 5733"/>
                  <a:gd name="T18" fmla="*/ 3635 w 5466"/>
                  <a:gd name="T19" fmla="*/ 712 h 5733"/>
                  <a:gd name="T20" fmla="*/ 3582 w 5466"/>
                  <a:gd name="T21" fmla="*/ 407 h 5733"/>
                  <a:gd name="T22" fmla="*/ 3905 w 5466"/>
                  <a:gd name="T23" fmla="*/ 0 h 5733"/>
                  <a:gd name="T24" fmla="*/ 455 w 5466"/>
                  <a:gd name="T25" fmla="*/ 0 h 5733"/>
                  <a:gd name="T26" fmla="*/ 0 w 5466"/>
                  <a:gd name="T27" fmla="*/ 456 h 5733"/>
                  <a:gd name="T28" fmla="*/ 0 w 5466"/>
                  <a:gd name="T29" fmla="*/ 456 h 5733"/>
                  <a:gd name="T30" fmla="*/ 0 w 5466"/>
                  <a:gd name="T31" fmla="*/ 1607 h 5733"/>
                  <a:gd name="T32" fmla="*/ 1466 w 5466"/>
                  <a:gd name="T33" fmla="*/ 1067 h 5733"/>
                  <a:gd name="T34" fmla="*/ 4333 w 5466"/>
                  <a:gd name="T35" fmla="*/ 3733 h 5733"/>
                  <a:gd name="T36" fmla="*/ 3200 w 5466"/>
                  <a:gd name="T37" fmla="*/ 3400 h 5733"/>
                  <a:gd name="T38" fmla="*/ 4333 w 5466"/>
                  <a:gd name="T39" fmla="*/ 3067 h 5733"/>
                  <a:gd name="T40" fmla="*/ 5466 w 5466"/>
                  <a:gd name="T41" fmla="*/ 3400 h 5733"/>
                  <a:gd name="T42" fmla="*/ 4333 w 5466"/>
                  <a:gd name="T43" fmla="*/ 3733 h 5733"/>
                  <a:gd name="T44" fmla="*/ 4333 w 5466"/>
                  <a:gd name="T45" fmla="*/ 4827 h 5733"/>
                  <a:gd name="T46" fmla="*/ 3200 w 5466"/>
                  <a:gd name="T47" fmla="*/ 4584 h 5733"/>
                  <a:gd name="T48" fmla="*/ 3200 w 5466"/>
                  <a:gd name="T49" fmla="*/ 5289 h 5733"/>
                  <a:gd name="T50" fmla="*/ 4333 w 5466"/>
                  <a:gd name="T51" fmla="*/ 5733 h 5733"/>
                  <a:gd name="T52" fmla="*/ 5466 w 5466"/>
                  <a:gd name="T53" fmla="*/ 5289 h 5733"/>
                  <a:gd name="T54" fmla="*/ 5466 w 5466"/>
                  <a:gd name="T55" fmla="*/ 4584 h 5733"/>
                  <a:gd name="T56" fmla="*/ 4333 w 5466"/>
                  <a:gd name="T57" fmla="*/ 4827 h 57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5466" h="5733">
                    <a:moveTo>
                      <a:pt x="1466" y="1067"/>
                    </a:moveTo>
                    <a:cubicBezTo>
                      <a:pt x="2532" y="1061"/>
                      <a:pt x="3456" y="1803"/>
                      <a:pt x="3682" y="2844"/>
                    </a:cubicBezTo>
                    <a:cubicBezTo>
                      <a:pt x="3897" y="2805"/>
                      <a:pt x="4115" y="2785"/>
                      <a:pt x="4333" y="2787"/>
                    </a:cubicBezTo>
                    <a:cubicBezTo>
                      <a:pt x="4534" y="2786"/>
                      <a:pt x="4735" y="2802"/>
                      <a:pt x="4933" y="2835"/>
                    </a:cubicBezTo>
                    <a:cubicBezTo>
                      <a:pt x="4933" y="533"/>
                      <a:pt x="4933" y="533"/>
                      <a:pt x="4933" y="533"/>
                    </a:cubicBezTo>
                    <a:cubicBezTo>
                      <a:pt x="4647" y="533"/>
                      <a:pt x="4647" y="533"/>
                      <a:pt x="4647" y="533"/>
                    </a:cubicBezTo>
                    <a:cubicBezTo>
                      <a:pt x="4480" y="534"/>
                      <a:pt x="4333" y="644"/>
                      <a:pt x="4286" y="805"/>
                    </a:cubicBezTo>
                    <a:cubicBezTo>
                      <a:pt x="4243" y="946"/>
                      <a:pt x="4094" y="1025"/>
                      <a:pt x="3953" y="982"/>
                    </a:cubicBezTo>
                    <a:cubicBezTo>
                      <a:pt x="3912" y="969"/>
                      <a:pt x="3874" y="947"/>
                      <a:pt x="3844" y="917"/>
                    </a:cubicBezTo>
                    <a:cubicBezTo>
                      <a:pt x="3635" y="712"/>
                      <a:pt x="3635" y="712"/>
                      <a:pt x="3635" y="712"/>
                    </a:cubicBezTo>
                    <a:cubicBezTo>
                      <a:pt x="3554" y="632"/>
                      <a:pt x="3533" y="510"/>
                      <a:pt x="3582" y="407"/>
                    </a:cubicBezTo>
                    <a:cubicBezTo>
                      <a:pt x="3658" y="249"/>
                      <a:pt x="3768" y="110"/>
                      <a:pt x="3905" y="0"/>
                    </a:cubicBezTo>
                    <a:cubicBezTo>
                      <a:pt x="455" y="0"/>
                      <a:pt x="455" y="0"/>
                      <a:pt x="455" y="0"/>
                    </a:cubicBezTo>
                    <a:cubicBezTo>
                      <a:pt x="204" y="0"/>
                      <a:pt x="0" y="204"/>
                      <a:pt x="0" y="456"/>
                    </a:cubicBezTo>
                    <a:cubicBezTo>
                      <a:pt x="0" y="456"/>
                      <a:pt x="0" y="456"/>
                      <a:pt x="0" y="456"/>
                    </a:cubicBezTo>
                    <a:cubicBezTo>
                      <a:pt x="0" y="1607"/>
                      <a:pt x="0" y="1607"/>
                      <a:pt x="0" y="1607"/>
                    </a:cubicBezTo>
                    <a:cubicBezTo>
                      <a:pt x="409" y="1258"/>
                      <a:pt x="929" y="1066"/>
                      <a:pt x="1466" y="1067"/>
                    </a:cubicBezTo>
                    <a:close/>
                    <a:moveTo>
                      <a:pt x="4333" y="3733"/>
                    </a:moveTo>
                    <a:cubicBezTo>
                      <a:pt x="3707" y="3733"/>
                      <a:pt x="3200" y="3584"/>
                      <a:pt x="3200" y="3400"/>
                    </a:cubicBezTo>
                    <a:cubicBezTo>
                      <a:pt x="3200" y="3216"/>
                      <a:pt x="3707" y="3067"/>
                      <a:pt x="4333" y="3067"/>
                    </a:cubicBezTo>
                    <a:cubicBezTo>
                      <a:pt x="4959" y="3067"/>
                      <a:pt x="5466" y="3216"/>
                      <a:pt x="5466" y="3400"/>
                    </a:cubicBezTo>
                    <a:cubicBezTo>
                      <a:pt x="5466" y="3584"/>
                      <a:pt x="4959" y="3733"/>
                      <a:pt x="4333" y="3733"/>
                    </a:cubicBezTo>
                    <a:close/>
                    <a:moveTo>
                      <a:pt x="4333" y="4827"/>
                    </a:moveTo>
                    <a:cubicBezTo>
                      <a:pt x="3917" y="4827"/>
                      <a:pt x="3455" y="4758"/>
                      <a:pt x="3200" y="4584"/>
                    </a:cubicBezTo>
                    <a:cubicBezTo>
                      <a:pt x="3200" y="5289"/>
                      <a:pt x="3200" y="5289"/>
                      <a:pt x="3200" y="5289"/>
                    </a:cubicBezTo>
                    <a:cubicBezTo>
                      <a:pt x="3200" y="5489"/>
                      <a:pt x="3707" y="5733"/>
                      <a:pt x="4333" y="5733"/>
                    </a:cubicBezTo>
                    <a:cubicBezTo>
                      <a:pt x="4959" y="5733"/>
                      <a:pt x="5466" y="5489"/>
                      <a:pt x="5466" y="5289"/>
                    </a:cubicBezTo>
                    <a:cubicBezTo>
                      <a:pt x="5466" y="4584"/>
                      <a:pt x="5466" y="4584"/>
                      <a:pt x="5466" y="4584"/>
                    </a:cubicBezTo>
                    <a:cubicBezTo>
                      <a:pt x="5211" y="4758"/>
                      <a:pt x="4749" y="4827"/>
                      <a:pt x="4333" y="482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ＭＳ Ｐゴシック"/>
                </a:endParaRPr>
              </a:p>
            </p:txBody>
          </p:sp>
          <p:sp>
            <p:nvSpPr>
              <p:cNvPr id="225" name="Freeform 7">
                <a:extLst>
                  <a:ext uri="{FF2B5EF4-FFF2-40B4-BE49-F238E27FC236}">
                    <a16:creationId xmlns:a16="http://schemas.microsoft.com/office/drawing/2014/main" id="{37BE73BD-29CA-4833-AFCC-4DE24EB133E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635536" y="2388881"/>
                <a:ext cx="702945" cy="615791"/>
              </a:xfrm>
              <a:custGeom>
                <a:avLst/>
                <a:gdLst>
                  <a:gd name="T0" fmla="*/ 5740 w 6940"/>
                  <a:gd name="T1" fmla="*/ 188 h 6190"/>
                  <a:gd name="T2" fmla="*/ 6940 w 6940"/>
                  <a:gd name="T3" fmla="*/ 988 h 6190"/>
                  <a:gd name="T4" fmla="*/ 5740 w 6940"/>
                  <a:gd name="T5" fmla="*/ 1788 h 6190"/>
                  <a:gd name="T6" fmla="*/ 5187 w 6940"/>
                  <a:gd name="T7" fmla="*/ 1122 h 6190"/>
                  <a:gd name="T8" fmla="*/ 4363 w 6940"/>
                  <a:gd name="T9" fmla="*/ 1377 h 6190"/>
                  <a:gd name="T10" fmla="*/ 6425 w 6940"/>
                  <a:gd name="T11" fmla="*/ 855 h 6190"/>
                  <a:gd name="T12" fmla="*/ 2 w 6940"/>
                  <a:gd name="T13" fmla="*/ 4184 h 6190"/>
                  <a:gd name="T14" fmla="*/ 3473 w 6940"/>
                  <a:gd name="T15" fmla="*/ 5543 h 6190"/>
                  <a:gd name="T16" fmla="*/ 2987 w 6940"/>
                  <a:gd name="T17" fmla="*/ 4988 h 6190"/>
                  <a:gd name="T18" fmla="*/ 3473 w 6940"/>
                  <a:gd name="T19" fmla="*/ 4322 h 6190"/>
                  <a:gd name="T20" fmla="*/ 3542 w 6940"/>
                  <a:gd name="T21" fmla="*/ 4055 h 6190"/>
                  <a:gd name="T22" fmla="*/ 3004 w 6940"/>
                  <a:gd name="T23" fmla="*/ 3388 h 6190"/>
                  <a:gd name="T24" fmla="*/ 3713 w 6940"/>
                  <a:gd name="T25" fmla="*/ 3896 h 6190"/>
                  <a:gd name="T26" fmla="*/ 2006 w 6940"/>
                  <a:gd name="T27" fmla="*/ 2188 h 6190"/>
                  <a:gd name="T28" fmla="*/ 1140 w 6940"/>
                  <a:gd name="T29" fmla="*/ 3122 h 6190"/>
                  <a:gd name="T30" fmla="*/ 1607 w 6940"/>
                  <a:gd name="T31" fmla="*/ 2503 h 6190"/>
                  <a:gd name="T32" fmla="*/ 1009 w 6940"/>
                  <a:gd name="T33" fmla="*/ 3388 h 6190"/>
                  <a:gd name="T34" fmla="*/ 280 w 6940"/>
                  <a:gd name="T35" fmla="*/ 4055 h 6190"/>
                  <a:gd name="T36" fmla="*/ 470 w 6940"/>
                  <a:gd name="T37" fmla="*/ 4988 h 6190"/>
                  <a:gd name="T38" fmla="*/ 864 w 6940"/>
                  <a:gd name="T39" fmla="*/ 4322 h 6190"/>
                  <a:gd name="T40" fmla="*/ 470 w 6940"/>
                  <a:gd name="T41" fmla="*/ 4988 h 6190"/>
                  <a:gd name="T42" fmla="*/ 1154 w 6940"/>
                  <a:gd name="T43" fmla="*/ 5255 h 6190"/>
                  <a:gd name="T44" fmla="*/ 643 w 6940"/>
                  <a:gd name="T45" fmla="*/ 5255 h 6190"/>
                  <a:gd name="T46" fmla="*/ 1466 w 6940"/>
                  <a:gd name="T47" fmla="*/ 5255 h 6190"/>
                  <a:gd name="T48" fmla="*/ 1873 w 6940"/>
                  <a:gd name="T49" fmla="*/ 5760 h 6190"/>
                  <a:gd name="T50" fmla="*/ 1320 w 6940"/>
                  <a:gd name="T51" fmla="*/ 4988 h 6190"/>
                  <a:gd name="T52" fmla="*/ 1873 w 6940"/>
                  <a:gd name="T53" fmla="*/ 4322 h 6190"/>
                  <a:gd name="T54" fmla="*/ 1873 w 6940"/>
                  <a:gd name="T55" fmla="*/ 4055 h 6190"/>
                  <a:gd name="T56" fmla="*/ 1304 w 6940"/>
                  <a:gd name="T57" fmla="*/ 3388 h 6190"/>
                  <a:gd name="T58" fmla="*/ 1873 w 6940"/>
                  <a:gd name="T59" fmla="*/ 4055 h 6190"/>
                  <a:gd name="T60" fmla="*/ 1454 w 6940"/>
                  <a:gd name="T61" fmla="*/ 3122 h 6190"/>
                  <a:gd name="T62" fmla="*/ 1873 w 6940"/>
                  <a:gd name="T63" fmla="*/ 3122 h 6190"/>
                  <a:gd name="T64" fmla="*/ 2559 w 6940"/>
                  <a:gd name="T65" fmla="*/ 3122 h 6190"/>
                  <a:gd name="T66" fmla="*/ 2140 w 6940"/>
                  <a:gd name="T67" fmla="*/ 2616 h 6190"/>
                  <a:gd name="T68" fmla="*/ 2709 w 6940"/>
                  <a:gd name="T69" fmla="*/ 3388 h 6190"/>
                  <a:gd name="T70" fmla="*/ 2140 w 6940"/>
                  <a:gd name="T71" fmla="*/ 4055 h 6190"/>
                  <a:gd name="T72" fmla="*/ 2140 w 6940"/>
                  <a:gd name="T73" fmla="*/ 4322 h 6190"/>
                  <a:gd name="T74" fmla="*/ 2692 w 6940"/>
                  <a:gd name="T75" fmla="*/ 4988 h 6190"/>
                  <a:gd name="T76" fmla="*/ 2140 w 6940"/>
                  <a:gd name="T77" fmla="*/ 4322 h 6190"/>
                  <a:gd name="T78" fmla="*/ 2546 w 6940"/>
                  <a:gd name="T79" fmla="*/ 5255 h 6190"/>
                  <a:gd name="T80" fmla="*/ 2140 w 6940"/>
                  <a:gd name="T81" fmla="*/ 5255 h 6190"/>
                  <a:gd name="T82" fmla="*/ 2403 w 6940"/>
                  <a:gd name="T83" fmla="*/ 5874 h 6190"/>
                  <a:gd name="T84" fmla="*/ 3370 w 6940"/>
                  <a:gd name="T85" fmla="*/ 5255 h 6190"/>
                  <a:gd name="T86" fmla="*/ 2406 w 6940"/>
                  <a:gd name="T87" fmla="*/ 2503 h 6190"/>
                  <a:gd name="T88" fmla="*/ 2873 w 6940"/>
                  <a:gd name="T89" fmla="*/ 3122 h 6190"/>
                  <a:gd name="T90" fmla="*/ 4873 w 6940"/>
                  <a:gd name="T91" fmla="*/ 5382 h 6190"/>
                  <a:gd name="T92" fmla="*/ 3740 w 6940"/>
                  <a:gd name="T93" fmla="*/ 4621 h 6190"/>
                  <a:gd name="T94" fmla="*/ 6006 w 6940"/>
                  <a:gd name="T95" fmla="*/ 4621 h 6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6940" h="6190">
                    <a:moveTo>
                      <a:pt x="6425" y="855"/>
                    </a:moveTo>
                    <a:cubicBezTo>
                      <a:pt x="5740" y="188"/>
                      <a:pt x="5740" y="188"/>
                      <a:pt x="5740" y="188"/>
                    </a:cubicBezTo>
                    <a:cubicBezTo>
                      <a:pt x="5928" y="0"/>
                      <a:pt x="5928" y="0"/>
                      <a:pt x="5928" y="0"/>
                    </a:cubicBezTo>
                    <a:cubicBezTo>
                      <a:pt x="6940" y="988"/>
                      <a:pt x="6940" y="988"/>
                      <a:pt x="6940" y="988"/>
                    </a:cubicBezTo>
                    <a:cubicBezTo>
                      <a:pt x="5928" y="1977"/>
                      <a:pt x="5928" y="1977"/>
                      <a:pt x="5928" y="1977"/>
                    </a:cubicBezTo>
                    <a:cubicBezTo>
                      <a:pt x="5740" y="1788"/>
                      <a:pt x="5740" y="1788"/>
                      <a:pt x="5740" y="1788"/>
                    </a:cubicBezTo>
                    <a:cubicBezTo>
                      <a:pt x="6425" y="1122"/>
                      <a:pt x="6425" y="1122"/>
                      <a:pt x="6425" y="1122"/>
                    </a:cubicBezTo>
                    <a:cubicBezTo>
                      <a:pt x="5187" y="1122"/>
                      <a:pt x="5187" y="1122"/>
                      <a:pt x="5187" y="1122"/>
                    </a:cubicBezTo>
                    <a:cubicBezTo>
                      <a:pt x="4903" y="1123"/>
                      <a:pt x="4653" y="1309"/>
                      <a:pt x="4571" y="1582"/>
                    </a:cubicBezTo>
                    <a:cubicBezTo>
                      <a:pt x="4363" y="1377"/>
                      <a:pt x="4363" y="1377"/>
                      <a:pt x="4363" y="1377"/>
                    </a:cubicBezTo>
                    <a:cubicBezTo>
                      <a:pt x="4514" y="1058"/>
                      <a:pt x="4835" y="855"/>
                      <a:pt x="5187" y="855"/>
                    </a:cubicBezTo>
                    <a:lnTo>
                      <a:pt x="6425" y="855"/>
                    </a:lnTo>
                    <a:close/>
                    <a:moveTo>
                      <a:pt x="2006" y="2188"/>
                    </a:moveTo>
                    <a:cubicBezTo>
                      <a:pt x="902" y="2186"/>
                      <a:pt x="4" y="3080"/>
                      <a:pt x="2" y="4184"/>
                    </a:cubicBezTo>
                    <a:cubicBezTo>
                      <a:pt x="0" y="5289"/>
                      <a:pt x="893" y="6186"/>
                      <a:pt x="1998" y="6188"/>
                    </a:cubicBezTo>
                    <a:cubicBezTo>
                      <a:pt x="2558" y="6190"/>
                      <a:pt x="3093" y="5956"/>
                      <a:pt x="3473" y="5543"/>
                    </a:cubicBezTo>
                    <a:cubicBezTo>
                      <a:pt x="3473" y="4988"/>
                      <a:pt x="3473" y="4988"/>
                      <a:pt x="3473" y="4988"/>
                    </a:cubicBezTo>
                    <a:cubicBezTo>
                      <a:pt x="2987" y="4988"/>
                      <a:pt x="2987" y="4988"/>
                      <a:pt x="2987" y="4988"/>
                    </a:cubicBezTo>
                    <a:cubicBezTo>
                      <a:pt x="3074" y="4776"/>
                      <a:pt x="3128" y="4551"/>
                      <a:pt x="3148" y="4322"/>
                    </a:cubicBezTo>
                    <a:cubicBezTo>
                      <a:pt x="3473" y="4322"/>
                      <a:pt x="3473" y="4322"/>
                      <a:pt x="3473" y="4322"/>
                    </a:cubicBezTo>
                    <a:cubicBezTo>
                      <a:pt x="3473" y="4280"/>
                      <a:pt x="3473" y="4280"/>
                      <a:pt x="3473" y="4280"/>
                    </a:cubicBezTo>
                    <a:cubicBezTo>
                      <a:pt x="3473" y="4200"/>
                      <a:pt x="3497" y="4121"/>
                      <a:pt x="3542" y="4055"/>
                    </a:cubicBezTo>
                    <a:cubicBezTo>
                      <a:pt x="3153" y="4055"/>
                      <a:pt x="3153" y="4055"/>
                      <a:pt x="3153" y="4055"/>
                    </a:cubicBezTo>
                    <a:cubicBezTo>
                      <a:pt x="3143" y="3826"/>
                      <a:pt x="3092" y="3600"/>
                      <a:pt x="3004" y="3388"/>
                    </a:cubicBezTo>
                    <a:cubicBezTo>
                      <a:pt x="3542" y="3388"/>
                      <a:pt x="3542" y="3388"/>
                      <a:pt x="3542" y="3388"/>
                    </a:cubicBezTo>
                    <a:cubicBezTo>
                      <a:pt x="3625" y="3548"/>
                      <a:pt x="3683" y="3719"/>
                      <a:pt x="3713" y="3896"/>
                    </a:cubicBezTo>
                    <a:cubicBezTo>
                      <a:pt x="3791" y="3847"/>
                      <a:pt x="3876" y="3808"/>
                      <a:pt x="3964" y="3780"/>
                    </a:cubicBezTo>
                    <a:cubicBezTo>
                      <a:pt x="3769" y="2853"/>
                      <a:pt x="2953" y="2190"/>
                      <a:pt x="2006" y="2188"/>
                    </a:cubicBezTo>
                    <a:close/>
                    <a:moveTo>
                      <a:pt x="1607" y="2503"/>
                    </a:moveTo>
                    <a:cubicBezTo>
                      <a:pt x="1426" y="2689"/>
                      <a:pt x="1269" y="2897"/>
                      <a:pt x="1140" y="3122"/>
                    </a:cubicBezTo>
                    <a:cubicBezTo>
                      <a:pt x="643" y="3122"/>
                      <a:pt x="643" y="3122"/>
                      <a:pt x="643" y="3122"/>
                    </a:cubicBezTo>
                    <a:cubicBezTo>
                      <a:pt x="885" y="2812"/>
                      <a:pt x="1225" y="2594"/>
                      <a:pt x="1607" y="2503"/>
                    </a:cubicBezTo>
                    <a:close/>
                    <a:moveTo>
                      <a:pt x="470" y="3388"/>
                    </a:moveTo>
                    <a:cubicBezTo>
                      <a:pt x="1009" y="3388"/>
                      <a:pt x="1009" y="3388"/>
                      <a:pt x="1009" y="3388"/>
                    </a:cubicBezTo>
                    <a:cubicBezTo>
                      <a:pt x="921" y="3600"/>
                      <a:pt x="870" y="3826"/>
                      <a:pt x="859" y="4055"/>
                    </a:cubicBezTo>
                    <a:cubicBezTo>
                      <a:pt x="280" y="4055"/>
                      <a:pt x="280" y="4055"/>
                      <a:pt x="280" y="4055"/>
                    </a:cubicBezTo>
                    <a:cubicBezTo>
                      <a:pt x="297" y="3822"/>
                      <a:pt x="362" y="3595"/>
                      <a:pt x="470" y="3388"/>
                    </a:cubicBezTo>
                    <a:close/>
                    <a:moveTo>
                      <a:pt x="470" y="4988"/>
                    </a:moveTo>
                    <a:cubicBezTo>
                      <a:pt x="362" y="4781"/>
                      <a:pt x="297" y="4555"/>
                      <a:pt x="280" y="4322"/>
                    </a:cubicBezTo>
                    <a:cubicBezTo>
                      <a:pt x="864" y="4322"/>
                      <a:pt x="864" y="4322"/>
                      <a:pt x="864" y="4322"/>
                    </a:cubicBezTo>
                    <a:cubicBezTo>
                      <a:pt x="884" y="4551"/>
                      <a:pt x="939" y="4776"/>
                      <a:pt x="1026" y="4988"/>
                    </a:cubicBezTo>
                    <a:lnTo>
                      <a:pt x="470" y="4988"/>
                    </a:lnTo>
                    <a:close/>
                    <a:moveTo>
                      <a:pt x="643" y="5255"/>
                    </a:moveTo>
                    <a:cubicBezTo>
                      <a:pt x="1154" y="5255"/>
                      <a:pt x="1154" y="5255"/>
                      <a:pt x="1154" y="5255"/>
                    </a:cubicBezTo>
                    <a:cubicBezTo>
                      <a:pt x="1279" y="5480"/>
                      <a:pt x="1432" y="5688"/>
                      <a:pt x="1610" y="5874"/>
                    </a:cubicBezTo>
                    <a:cubicBezTo>
                      <a:pt x="1227" y="5783"/>
                      <a:pt x="886" y="5565"/>
                      <a:pt x="643" y="5255"/>
                    </a:cubicBezTo>
                    <a:close/>
                    <a:moveTo>
                      <a:pt x="1873" y="5760"/>
                    </a:moveTo>
                    <a:cubicBezTo>
                      <a:pt x="1719" y="5607"/>
                      <a:pt x="1582" y="5438"/>
                      <a:pt x="1466" y="5255"/>
                    </a:cubicBezTo>
                    <a:cubicBezTo>
                      <a:pt x="1873" y="5255"/>
                      <a:pt x="1873" y="5255"/>
                      <a:pt x="1873" y="5255"/>
                    </a:cubicBezTo>
                    <a:lnTo>
                      <a:pt x="1873" y="5760"/>
                    </a:lnTo>
                    <a:close/>
                    <a:moveTo>
                      <a:pt x="1873" y="4988"/>
                    </a:moveTo>
                    <a:cubicBezTo>
                      <a:pt x="1320" y="4988"/>
                      <a:pt x="1320" y="4988"/>
                      <a:pt x="1320" y="4988"/>
                    </a:cubicBezTo>
                    <a:cubicBezTo>
                      <a:pt x="1219" y="4778"/>
                      <a:pt x="1156" y="4553"/>
                      <a:pt x="1131" y="4322"/>
                    </a:cubicBezTo>
                    <a:cubicBezTo>
                      <a:pt x="1873" y="4322"/>
                      <a:pt x="1873" y="4322"/>
                      <a:pt x="1873" y="4322"/>
                    </a:cubicBezTo>
                    <a:lnTo>
                      <a:pt x="1873" y="4988"/>
                    </a:lnTo>
                    <a:close/>
                    <a:moveTo>
                      <a:pt x="1873" y="4055"/>
                    </a:moveTo>
                    <a:cubicBezTo>
                      <a:pt x="1126" y="4055"/>
                      <a:pt x="1126" y="4055"/>
                      <a:pt x="1126" y="4055"/>
                    </a:cubicBezTo>
                    <a:cubicBezTo>
                      <a:pt x="1141" y="3823"/>
                      <a:pt x="1201" y="3597"/>
                      <a:pt x="1304" y="3388"/>
                    </a:cubicBezTo>
                    <a:cubicBezTo>
                      <a:pt x="1873" y="3388"/>
                      <a:pt x="1873" y="3388"/>
                      <a:pt x="1873" y="3388"/>
                    </a:cubicBezTo>
                    <a:lnTo>
                      <a:pt x="1873" y="4055"/>
                    </a:lnTo>
                    <a:close/>
                    <a:moveTo>
                      <a:pt x="1873" y="3122"/>
                    </a:moveTo>
                    <a:cubicBezTo>
                      <a:pt x="1454" y="3122"/>
                      <a:pt x="1454" y="3122"/>
                      <a:pt x="1454" y="3122"/>
                    </a:cubicBezTo>
                    <a:cubicBezTo>
                      <a:pt x="1575" y="2938"/>
                      <a:pt x="1715" y="2769"/>
                      <a:pt x="1873" y="2616"/>
                    </a:cubicBezTo>
                    <a:lnTo>
                      <a:pt x="1873" y="3122"/>
                    </a:lnTo>
                    <a:close/>
                    <a:moveTo>
                      <a:pt x="2140" y="2616"/>
                    </a:moveTo>
                    <a:cubicBezTo>
                      <a:pt x="2298" y="2768"/>
                      <a:pt x="2438" y="2938"/>
                      <a:pt x="2559" y="3122"/>
                    </a:cubicBezTo>
                    <a:cubicBezTo>
                      <a:pt x="2140" y="3122"/>
                      <a:pt x="2140" y="3122"/>
                      <a:pt x="2140" y="3122"/>
                    </a:cubicBezTo>
                    <a:lnTo>
                      <a:pt x="2140" y="2616"/>
                    </a:lnTo>
                    <a:close/>
                    <a:moveTo>
                      <a:pt x="2140" y="3388"/>
                    </a:moveTo>
                    <a:cubicBezTo>
                      <a:pt x="2709" y="3388"/>
                      <a:pt x="2709" y="3388"/>
                      <a:pt x="2709" y="3388"/>
                    </a:cubicBezTo>
                    <a:cubicBezTo>
                      <a:pt x="2812" y="3597"/>
                      <a:pt x="2872" y="3823"/>
                      <a:pt x="2886" y="4055"/>
                    </a:cubicBezTo>
                    <a:cubicBezTo>
                      <a:pt x="2140" y="4055"/>
                      <a:pt x="2140" y="4055"/>
                      <a:pt x="2140" y="4055"/>
                    </a:cubicBezTo>
                    <a:lnTo>
                      <a:pt x="2140" y="3388"/>
                    </a:lnTo>
                    <a:close/>
                    <a:moveTo>
                      <a:pt x="2140" y="4322"/>
                    </a:moveTo>
                    <a:cubicBezTo>
                      <a:pt x="2881" y="4322"/>
                      <a:pt x="2881" y="4322"/>
                      <a:pt x="2881" y="4322"/>
                    </a:cubicBezTo>
                    <a:cubicBezTo>
                      <a:pt x="2857" y="4553"/>
                      <a:pt x="2793" y="4779"/>
                      <a:pt x="2692" y="4988"/>
                    </a:cubicBezTo>
                    <a:cubicBezTo>
                      <a:pt x="2140" y="4988"/>
                      <a:pt x="2140" y="4988"/>
                      <a:pt x="2140" y="4988"/>
                    </a:cubicBezTo>
                    <a:lnTo>
                      <a:pt x="2140" y="4322"/>
                    </a:lnTo>
                    <a:close/>
                    <a:moveTo>
                      <a:pt x="2140" y="5255"/>
                    </a:moveTo>
                    <a:cubicBezTo>
                      <a:pt x="2546" y="5255"/>
                      <a:pt x="2546" y="5255"/>
                      <a:pt x="2546" y="5255"/>
                    </a:cubicBezTo>
                    <a:cubicBezTo>
                      <a:pt x="2430" y="5438"/>
                      <a:pt x="2293" y="5607"/>
                      <a:pt x="2140" y="5759"/>
                    </a:cubicBezTo>
                    <a:lnTo>
                      <a:pt x="2140" y="5255"/>
                    </a:lnTo>
                    <a:close/>
                    <a:moveTo>
                      <a:pt x="3370" y="5255"/>
                    </a:moveTo>
                    <a:cubicBezTo>
                      <a:pt x="3127" y="5565"/>
                      <a:pt x="2786" y="5783"/>
                      <a:pt x="2403" y="5874"/>
                    </a:cubicBezTo>
                    <a:cubicBezTo>
                      <a:pt x="2581" y="5688"/>
                      <a:pt x="2734" y="5480"/>
                      <a:pt x="2859" y="5255"/>
                    </a:cubicBezTo>
                    <a:lnTo>
                      <a:pt x="3370" y="5255"/>
                    </a:lnTo>
                    <a:close/>
                    <a:moveTo>
                      <a:pt x="2873" y="3122"/>
                    </a:moveTo>
                    <a:cubicBezTo>
                      <a:pt x="2744" y="2897"/>
                      <a:pt x="2587" y="2689"/>
                      <a:pt x="2406" y="2503"/>
                    </a:cubicBezTo>
                    <a:cubicBezTo>
                      <a:pt x="2788" y="2594"/>
                      <a:pt x="3128" y="2812"/>
                      <a:pt x="3370" y="3122"/>
                    </a:cubicBezTo>
                    <a:lnTo>
                      <a:pt x="2873" y="3122"/>
                    </a:lnTo>
                    <a:close/>
                    <a:moveTo>
                      <a:pt x="6006" y="5139"/>
                    </a:moveTo>
                    <a:cubicBezTo>
                      <a:pt x="5751" y="5313"/>
                      <a:pt x="5289" y="5382"/>
                      <a:pt x="4873" y="5382"/>
                    </a:cubicBezTo>
                    <a:cubicBezTo>
                      <a:pt x="4457" y="5382"/>
                      <a:pt x="3995" y="5313"/>
                      <a:pt x="3740" y="5139"/>
                    </a:cubicBezTo>
                    <a:cubicBezTo>
                      <a:pt x="3740" y="4621"/>
                      <a:pt x="3740" y="4621"/>
                      <a:pt x="3740" y="4621"/>
                    </a:cubicBezTo>
                    <a:cubicBezTo>
                      <a:pt x="3995" y="4796"/>
                      <a:pt x="4457" y="4865"/>
                      <a:pt x="4873" y="4865"/>
                    </a:cubicBezTo>
                    <a:cubicBezTo>
                      <a:pt x="5289" y="4865"/>
                      <a:pt x="5751" y="4796"/>
                      <a:pt x="6006" y="4621"/>
                    </a:cubicBezTo>
                    <a:lnTo>
                      <a:pt x="6006" y="5139"/>
                    </a:lnTo>
                    <a:close/>
                  </a:path>
                </a:pathLst>
              </a:custGeom>
              <a:solidFill>
                <a:srgbClr val="FFC8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ＭＳ Ｐゴシック"/>
                </a:endParaRPr>
              </a:p>
            </p:txBody>
          </p:sp>
        </p:grp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A6B8EE36-F620-4341-8980-274A3569C69F}"/>
              </a:ext>
            </a:extLst>
          </p:cNvPr>
          <p:cNvSpPr/>
          <p:nvPr/>
        </p:nvSpPr>
        <p:spPr>
          <a:xfrm>
            <a:off x="2135002" y="2533656"/>
            <a:ext cx="2648048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ＭＳ Ｐゴシック"/>
              </a:rPr>
              <a:t>Notebook Server </a:t>
            </a:r>
          </a:p>
        </p:txBody>
      </p:sp>
      <p:grpSp>
        <p:nvGrpSpPr>
          <p:cNvPr id="98" name="Group 97">
            <a:extLst>
              <a:ext uri="{FF2B5EF4-FFF2-40B4-BE49-F238E27FC236}">
                <a16:creationId xmlns:a16="http://schemas.microsoft.com/office/drawing/2014/main" id="{F6713A19-4117-004D-A1CD-AC0CED0A657C}"/>
              </a:ext>
            </a:extLst>
          </p:cNvPr>
          <p:cNvGrpSpPr/>
          <p:nvPr/>
        </p:nvGrpSpPr>
        <p:grpSpPr>
          <a:xfrm>
            <a:off x="3551250" y="4627215"/>
            <a:ext cx="4425610" cy="3683994"/>
            <a:chOff x="3551250" y="4627215"/>
            <a:chExt cx="4425610" cy="3683994"/>
          </a:xfrm>
        </p:grpSpPr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BC10985E-1C13-B445-BCAC-ABAFC062A0B8}"/>
                </a:ext>
              </a:extLst>
            </p:cNvPr>
            <p:cNvSpPr>
              <a:spLocks noChangeAspect="1"/>
            </p:cNvSpPr>
            <p:nvPr/>
          </p:nvSpPr>
          <p:spPr bwMode="auto">
            <a:xfrm rot="14160620">
              <a:off x="4292442" y="4626790"/>
              <a:ext cx="3683994" cy="3684843"/>
            </a:xfrm>
            <a:prstGeom prst="ellipse">
              <a:avLst/>
            </a:prstGeom>
            <a:gradFill flip="none" rotWithShape="1">
              <a:gsLst>
                <a:gs pos="0">
                  <a:srgbClr val="011944">
                    <a:alpha val="25000"/>
                  </a:srgbClr>
                </a:gs>
                <a:gs pos="100000">
                  <a:schemeClr val="bg2">
                    <a:alpha val="60000"/>
                  </a:schemeClr>
                </a:gs>
              </a:gsLst>
              <a:lin ang="5400000" scaled="0"/>
              <a:tileRect/>
            </a:gradFill>
            <a:ln w="91440" cap="flat" cmpd="sng" algn="ctr">
              <a:noFill/>
              <a:prstDash val="solid"/>
              <a:round/>
              <a:headEnd type="none" w="med" len="med"/>
              <a:tailEnd type="triangle" w="med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67" b="1" i="0" u="none" strike="noStrike" kern="0" cap="none" spc="0" normalizeH="0" baseline="0" noProof="0" dirty="0">
                <a:ln w="76200" cmpd="sng">
                  <a:solidFill>
                    <a:prstClr val="white"/>
                  </a:solidFill>
                </a:ln>
                <a:solidFill>
                  <a:srgbClr val="94E6FF"/>
                </a:solidFill>
                <a:effectLst/>
                <a:uLnTx/>
                <a:uFillTx/>
                <a:latin typeface="Arial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64296D4F-C2D8-0E49-8DFE-AAEE012C1695}"/>
                </a:ext>
              </a:extLst>
            </p:cNvPr>
            <p:cNvSpPr txBox="1"/>
            <p:nvPr/>
          </p:nvSpPr>
          <p:spPr>
            <a:xfrm>
              <a:off x="3551250" y="6007601"/>
              <a:ext cx="3656014" cy="351566"/>
            </a:xfrm>
            <a:prstGeom prst="rect">
              <a:avLst/>
            </a:prstGeom>
            <a:noFill/>
            <a:effectLst/>
          </p:spPr>
          <p:txBody>
            <a:bodyPr wrap="square" lIns="0" tIns="0" rIns="0" bIns="0" rtlCol="0" anchor="t">
              <a:noAutofit/>
            </a:bodyPr>
            <a:lstStyle/>
            <a:p>
              <a:pPr marL="0" marR="0" lvl="0" indent="0" algn="ctr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ＭＳ Ｐゴシック"/>
                </a:rPr>
                <a:t>Open Libraries </a:t>
              </a:r>
            </a:p>
            <a:p>
              <a:pPr marL="0" marR="0" lvl="0" indent="0" algn="ctr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ＭＳ Ｐゴシック"/>
                </a:rPr>
                <a:t>&amp; Frameworks</a:t>
              </a:r>
            </a:p>
          </p:txBody>
        </p:sp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ED62D3B9-7D36-674D-9DBD-8D2361351B82}"/>
                </a:ext>
              </a:extLst>
            </p:cNvPr>
            <p:cNvGrpSpPr/>
            <p:nvPr/>
          </p:nvGrpSpPr>
          <p:grpSpPr>
            <a:xfrm>
              <a:off x="4492066" y="4876214"/>
              <a:ext cx="3351976" cy="1830125"/>
              <a:chOff x="4365850" y="4843567"/>
              <a:chExt cx="3351976" cy="1830125"/>
            </a:xfrm>
          </p:grpSpPr>
          <p:grpSp>
            <p:nvGrpSpPr>
              <p:cNvPr id="102" name="Group 101">
                <a:extLst>
                  <a:ext uri="{FF2B5EF4-FFF2-40B4-BE49-F238E27FC236}">
                    <a16:creationId xmlns:a16="http://schemas.microsoft.com/office/drawing/2014/main" id="{7D13766F-F8B7-C946-9FFF-5DD52590F7B1}"/>
                  </a:ext>
                </a:extLst>
              </p:cNvPr>
              <p:cNvGrpSpPr/>
              <p:nvPr/>
            </p:nvGrpSpPr>
            <p:grpSpPr>
              <a:xfrm>
                <a:off x="4365850" y="4843567"/>
                <a:ext cx="3351976" cy="1830125"/>
                <a:chOff x="4517660" y="4997607"/>
                <a:chExt cx="3539220" cy="1932359"/>
              </a:xfrm>
            </p:grpSpPr>
            <p:pic>
              <p:nvPicPr>
                <p:cNvPr id="133" name="Picture 8" descr="Image result for pytorch logo">
                  <a:extLst>
                    <a:ext uri="{FF2B5EF4-FFF2-40B4-BE49-F238E27FC236}">
                      <a16:creationId xmlns:a16="http://schemas.microsoft.com/office/drawing/2014/main" id="{B72CCFCA-DB99-0042-9475-66AFFA283BE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340411" y="5019756"/>
                  <a:ext cx="1088842" cy="22755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34" name="Picture 10" descr="Image result for tensorflow logo">
                  <a:extLst>
                    <a:ext uri="{FF2B5EF4-FFF2-40B4-BE49-F238E27FC236}">
                      <a16:creationId xmlns:a16="http://schemas.microsoft.com/office/drawing/2014/main" id="{6674E635-9790-CE4E-B65F-C3D7AB6FD41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954940" y="5332116"/>
                  <a:ext cx="1435134" cy="27432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35" name="Picture 12" descr="Image result for keras logo">
                  <a:extLst>
                    <a:ext uri="{FF2B5EF4-FFF2-40B4-BE49-F238E27FC236}">
                      <a16:creationId xmlns:a16="http://schemas.microsoft.com/office/drawing/2014/main" id="{C8D98C52-DB43-7444-BB9C-D2837BD108A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732414" y="5438228"/>
                  <a:ext cx="945932" cy="27432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36" name="Picture 14" descr="Image result for scikit learn logo">
                  <a:extLst>
                    <a:ext uri="{FF2B5EF4-FFF2-40B4-BE49-F238E27FC236}">
                      <a16:creationId xmlns:a16="http://schemas.microsoft.com/office/drawing/2014/main" id="{4D4DD84B-E2FC-0A45-9B6A-68573D9686D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340411" y="6318190"/>
                  <a:ext cx="457199" cy="4572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37" name="Picture 16" descr="Image result for opencv logo">
                  <a:extLst>
                    <a:ext uri="{FF2B5EF4-FFF2-40B4-BE49-F238E27FC236}">
                      <a16:creationId xmlns:a16="http://schemas.microsoft.com/office/drawing/2014/main" id="{09E00DAB-E709-6046-A707-72A84662FF5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72928" y="6037648"/>
                  <a:ext cx="422549" cy="52050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38" name="Picture 20" descr="Image result for scipy logo">
                  <a:extLst>
                    <a:ext uri="{FF2B5EF4-FFF2-40B4-BE49-F238E27FC236}">
                      <a16:creationId xmlns:a16="http://schemas.microsoft.com/office/drawing/2014/main" id="{9BFA4399-E86D-A444-A654-D9668CE8DFE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612591" y="6069886"/>
                  <a:ext cx="690423" cy="27432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53" name="Picture 22" descr="Image result for xgboost logo">
                  <a:extLst>
                    <a:ext uri="{FF2B5EF4-FFF2-40B4-BE49-F238E27FC236}">
                      <a16:creationId xmlns:a16="http://schemas.microsoft.com/office/drawing/2014/main" id="{5CF04079-C5B9-0140-93B8-0F149B2E77A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517660" y="5731623"/>
                  <a:ext cx="577907" cy="37128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54" name="Picture 24" descr="Image result for numpylogo">
                  <a:extLst>
                    <a:ext uri="{FF2B5EF4-FFF2-40B4-BE49-F238E27FC236}">
                      <a16:creationId xmlns:a16="http://schemas.microsoft.com/office/drawing/2014/main" id="{8A8BDA2F-1ED5-6B4F-B18F-E65FC36A2E1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484778" y="4997607"/>
                  <a:ext cx="692791" cy="27432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55" name="Picture 26" descr="Image result for pandas logo">
                  <a:extLst>
                    <a:ext uri="{FF2B5EF4-FFF2-40B4-BE49-F238E27FC236}">
                      <a16:creationId xmlns:a16="http://schemas.microsoft.com/office/drawing/2014/main" id="{0DCB5F3E-679E-984F-9DAE-C93176846AE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746695" y="6655646"/>
                  <a:ext cx="1310185" cy="27432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56" name="Picture 28" descr="Image result for condalogo">
                  <a:extLst>
                    <a:ext uri="{FF2B5EF4-FFF2-40B4-BE49-F238E27FC236}">
                      <a16:creationId xmlns:a16="http://schemas.microsoft.com/office/drawing/2014/main" id="{1D10E2EA-25EC-7E4E-9657-9F79B5ADB1A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341529" y="5726040"/>
                  <a:ext cx="1247137" cy="25844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3" name="Picture 18" descr="Image result for matplotlib logo">
                <a:extLst>
                  <a:ext uri="{FF2B5EF4-FFF2-40B4-BE49-F238E27FC236}">
                    <a16:creationId xmlns:a16="http://schemas.microsoft.com/office/drawing/2014/main" id="{750487A5-02A0-5447-8B67-ED896BDB2A3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574122" y="5534613"/>
                <a:ext cx="1143704" cy="27432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CCDA9F30-E89D-A846-872B-77FDC7B6FAD8}"/>
              </a:ext>
            </a:extLst>
          </p:cNvPr>
          <p:cNvGrpSpPr/>
          <p:nvPr/>
        </p:nvGrpSpPr>
        <p:grpSpPr>
          <a:xfrm>
            <a:off x="6721627" y="1391341"/>
            <a:ext cx="944701" cy="504315"/>
            <a:chOff x="1937600" y="1103207"/>
            <a:chExt cx="944701" cy="504315"/>
          </a:xfrm>
        </p:grpSpPr>
        <p:pic>
          <p:nvPicPr>
            <p:cNvPr id="167" name="Picture 4" descr="Image result for python logo">
              <a:extLst>
                <a:ext uri="{FF2B5EF4-FFF2-40B4-BE49-F238E27FC236}">
                  <a16:creationId xmlns:a16="http://schemas.microsoft.com/office/drawing/2014/main" id="{ABCB0C63-8A88-534C-8C77-A458013775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37600" y="1150322"/>
              <a:ext cx="408432" cy="457200"/>
            </a:xfrm>
            <a:prstGeom prst="rect">
              <a:avLst/>
            </a:prstGeom>
            <a:noFill/>
            <a:effectLst>
              <a:glow>
                <a:schemeClr val="tx1">
                  <a:alpha val="40000"/>
                </a:scheme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8" name="Picture 2" descr="Image result for jupyter notebook">
              <a:extLst>
                <a:ext uri="{FF2B5EF4-FFF2-40B4-BE49-F238E27FC236}">
                  <a16:creationId xmlns:a16="http://schemas.microsoft.com/office/drawing/2014/main" id="{5A576E8B-882E-B947-BCE4-F8B6BBEC5F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88163" y="1103207"/>
              <a:ext cx="394138" cy="457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4" name="Title 13">
            <a:extLst>
              <a:ext uri="{FF2B5EF4-FFF2-40B4-BE49-F238E27FC236}">
                <a16:creationId xmlns:a16="http://schemas.microsoft.com/office/drawing/2014/main" id="{16E99A0A-B6A1-4844-AB67-5FFEF4418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400" dirty="0"/>
              <a:t>ArcGIS Notebooks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9C7FD4-B3F3-B74A-B218-58D7A0D1000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85800" y="1186088"/>
            <a:ext cx="10826496" cy="230832"/>
          </a:xfrm>
        </p:spPr>
        <p:txBody>
          <a:bodyPr/>
          <a:lstStyle/>
          <a:p>
            <a:r>
              <a:rPr lang="en-US" sz="1500" dirty="0" err="1"/>
              <a:t>ArcPy</a:t>
            </a:r>
            <a:r>
              <a:rPr lang="en-US" sz="1500" dirty="0"/>
              <a:t> y ArcGIS API for Python </a:t>
            </a:r>
            <a:r>
              <a:rPr lang="en-US" sz="1500" dirty="0" err="1"/>
              <a:t>en</a:t>
            </a:r>
            <a:r>
              <a:rPr lang="en-US" sz="1500" dirty="0"/>
              <a:t> un solo </a:t>
            </a:r>
            <a:r>
              <a:rPr lang="en-US" sz="1500" dirty="0" err="1"/>
              <a:t>lugar</a:t>
            </a:r>
            <a:endParaRPr lang="en-US" sz="1500" dirty="0"/>
          </a:p>
        </p:txBody>
      </p:sp>
      <p:sp>
        <p:nvSpPr>
          <p:cNvPr id="242" name="Rectangle 61">
            <a:extLst>
              <a:ext uri="{FF2B5EF4-FFF2-40B4-BE49-F238E27FC236}">
                <a16:creationId xmlns:a16="http://schemas.microsoft.com/office/drawing/2014/main" id="{A8661925-EEE4-B743-8B30-05288D695919}"/>
              </a:ext>
            </a:extLst>
          </p:cNvPr>
          <p:cNvSpPr>
            <a:spLocks/>
          </p:cNvSpPr>
          <p:nvPr/>
        </p:nvSpPr>
        <p:spPr bwMode="auto">
          <a:xfrm rot="10800000" flipH="1">
            <a:off x="3764002" y="3289725"/>
            <a:ext cx="5029200" cy="27432"/>
          </a:xfrm>
          <a:custGeom>
            <a:avLst/>
            <a:gdLst>
              <a:gd name="T0" fmla="*/ 457200 w 3745311"/>
              <a:gd name="T1" fmla="*/ 0 h 91440"/>
              <a:gd name="T2" fmla="*/ 0 w 3745311"/>
              <a:gd name="T3" fmla="*/ 0 h 91440"/>
              <a:gd name="T4" fmla="*/ 0 w 3745311"/>
              <a:gd name="T5" fmla="*/ 91440 h 91440"/>
              <a:gd name="T6" fmla="*/ 457200 w 3745311"/>
              <a:gd name="T7" fmla="*/ 91440 h 91440"/>
              <a:gd name="T8" fmla="*/ 457200 w 3745311"/>
              <a:gd name="T9" fmla="*/ 0 h 9144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745311" h="91440">
                <a:moveTo>
                  <a:pt x="3745311" y="0"/>
                </a:moveTo>
                <a:lnTo>
                  <a:pt x="0" y="0"/>
                </a:lnTo>
                <a:lnTo>
                  <a:pt x="0" y="91440"/>
                </a:lnTo>
                <a:lnTo>
                  <a:pt x="3745311" y="91440"/>
                </a:lnTo>
                <a:lnTo>
                  <a:pt x="3745311" y="0"/>
                </a:lnTo>
                <a:close/>
              </a:path>
            </a:pathLst>
          </a:custGeom>
          <a:gradFill flip="none" rotWithShape="1">
            <a:gsLst>
              <a:gs pos="100000">
                <a:schemeClr val="tx1">
                  <a:alpha val="0"/>
                </a:schemeClr>
              </a:gs>
              <a:gs pos="33000">
                <a:schemeClr val="tx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xtLst>
            <a:ext uri="{91240B29-F687-4F45-9708-019B960494DF}">
              <a14:hiddenLine xmlns:a14="http://schemas.microsoft.com/office/drawing/2010/main" w="762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ＭＳ Ｐゴシック"/>
            </a:endParaRPr>
          </a:p>
        </p:txBody>
      </p: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A2E187F7-DE77-C242-AD6D-6F345FDB8896}"/>
              </a:ext>
            </a:extLst>
          </p:cNvPr>
          <p:cNvGrpSpPr/>
          <p:nvPr/>
        </p:nvGrpSpPr>
        <p:grpSpPr>
          <a:xfrm>
            <a:off x="4711046" y="1095981"/>
            <a:ext cx="2706219" cy="1469247"/>
            <a:chOff x="5609777" y="2832194"/>
            <a:chExt cx="1738732" cy="943986"/>
          </a:xfrm>
        </p:grpSpPr>
        <p:sp>
          <p:nvSpPr>
            <p:cNvPr id="165" name="Content Placeholder 1">
              <a:extLst>
                <a:ext uri="{FF2B5EF4-FFF2-40B4-BE49-F238E27FC236}">
                  <a16:creationId xmlns:a16="http://schemas.microsoft.com/office/drawing/2014/main" id="{F5F441B4-3430-AA4C-84FA-7559867A411E}"/>
                </a:ext>
              </a:extLst>
            </p:cNvPr>
            <p:cNvSpPr txBox="1">
              <a:spLocks/>
            </p:cNvSpPr>
            <p:nvPr/>
          </p:nvSpPr>
          <p:spPr>
            <a:xfrm>
              <a:off x="5609777" y="3484810"/>
              <a:ext cx="1738732" cy="291370"/>
            </a:xfrm>
            <a:prstGeom prst="rect">
              <a:avLst/>
            </a:prstGeom>
            <a:noFill/>
          </p:spPr>
          <p:txBody>
            <a:bodyPr vert="horz" lIns="0" tIns="0" rIns="0" bIns="0" rtlCol="0">
              <a:noAutofit/>
            </a:bodyPr>
            <a:lstStyle>
              <a:lvl1pPr marL="176213" indent="-176213" algn="l" defTabSz="4572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Arial"/>
                <a:buChar char="•"/>
                <a:defRPr sz="20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1pPr>
              <a:lvl2pPr marL="457200" indent="-173736" algn="l" defTabSz="4572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sz="18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2pPr>
              <a:lvl3pPr marL="795528" indent="-173736" algn="l" defTabSz="4572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3pPr>
              <a:lvl4pPr marL="1216152" indent="-173736" algn="l" defTabSz="457200" rtl="0" eaLnBrk="1" latinLnBrk="0" hangingPunct="1">
                <a:lnSpc>
                  <a:spcPts val="18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4pPr>
              <a:lvl5pPr marL="1546225" indent="-176213" algn="l" defTabSz="457200" rtl="0" eaLnBrk="1" latinLnBrk="0" hangingPunct="1">
                <a:lnSpc>
                  <a:spcPts val="19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lang="en-US" sz="1400" b="1" kern="1200" dirty="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5pPr>
              <a:lvl6pPr marL="1773238" indent="-177800" algn="l" defTabSz="401638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tabLst>
                  <a:tab pos="1484313" algn="l"/>
                </a:tabLst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6pPr>
              <a:lvl7pPr marL="2062163" indent="-176213" algn="l" defTabSz="457200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7pPr>
              <a:lvl8pPr marL="2286000" indent="-173038" algn="l" defTabSz="457200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8pPr>
              <a:lvl9pPr marL="2452688" indent="-163513" algn="l" defTabSz="457200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Clr>
                  <a:srgbClr val="00B9F2">
                    <a:lumMod val="60000"/>
                    <a:lumOff val="40000"/>
                  </a:srgbClr>
                </a:buClr>
                <a:buSzPct val="80000"/>
                <a:buFont typeface="Arial"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ＭＳ Ｐゴシック"/>
                  <a:cs typeface="Arial"/>
                </a:rPr>
                <a:t>Python Notebook</a:t>
              </a:r>
            </a:p>
          </p:txBody>
        </p:sp>
        <p:pic>
          <p:nvPicPr>
            <p:cNvPr id="166" name="Picture 165">
              <a:extLst>
                <a:ext uri="{FF2B5EF4-FFF2-40B4-BE49-F238E27FC236}">
                  <a16:creationId xmlns:a16="http://schemas.microsoft.com/office/drawing/2014/main" id="{D64B04B4-D4D8-8F4E-9DD2-BAD49B3C2B8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6151288" y="2832194"/>
              <a:ext cx="578009" cy="578008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FD486D9E-304D-2640-9B5D-2670AFF85D44}"/>
              </a:ext>
            </a:extLst>
          </p:cNvPr>
          <p:cNvGrpSpPr/>
          <p:nvPr/>
        </p:nvGrpSpPr>
        <p:grpSpPr>
          <a:xfrm>
            <a:off x="2319074" y="3010295"/>
            <a:ext cx="581026" cy="468313"/>
            <a:chOff x="2180885" y="5528276"/>
            <a:chExt cx="581026" cy="468313"/>
          </a:xfrm>
        </p:grpSpPr>
        <p:sp>
          <p:nvSpPr>
            <p:cNvPr id="143" name="Freeform 6">
              <a:extLst>
                <a:ext uri="{FF2B5EF4-FFF2-40B4-BE49-F238E27FC236}">
                  <a16:creationId xmlns:a16="http://schemas.microsoft.com/office/drawing/2014/main" id="{70D01A59-20FA-DA46-9CEE-7D3302CDA9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80885" y="5528276"/>
              <a:ext cx="517525" cy="168275"/>
            </a:xfrm>
            <a:custGeom>
              <a:avLst/>
              <a:gdLst>
                <a:gd name="T0" fmla="*/ 1462 w 2240"/>
                <a:gd name="T1" fmla="*/ 646 h 747"/>
                <a:gd name="T2" fmla="*/ 2240 w 2240"/>
                <a:gd name="T3" fmla="*/ 647 h 747"/>
                <a:gd name="T4" fmla="*/ 2240 w 2240"/>
                <a:gd name="T5" fmla="*/ 0 h 747"/>
                <a:gd name="T6" fmla="*/ 0 w 2240"/>
                <a:gd name="T7" fmla="*/ 0 h 747"/>
                <a:gd name="T8" fmla="*/ 0 w 2240"/>
                <a:gd name="T9" fmla="*/ 747 h 747"/>
                <a:gd name="T10" fmla="*/ 1221 w 2240"/>
                <a:gd name="T11" fmla="*/ 747 h 747"/>
                <a:gd name="T12" fmla="*/ 1462 w 2240"/>
                <a:gd name="T13" fmla="*/ 646 h 747"/>
                <a:gd name="T14" fmla="*/ 1546 w 2240"/>
                <a:gd name="T15" fmla="*/ 320 h 747"/>
                <a:gd name="T16" fmla="*/ 1600 w 2240"/>
                <a:gd name="T17" fmla="*/ 267 h 747"/>
                <a:gd name="T18" fmla="*/ 1920 w 2240"/>
                <a:gd name="T19" fmla="*/ 267 h 747"/>
                <a:gd name="T20" fmla="*/ 1973 w 2240"/>
                <a:gd name="T21" fmla="*/ 320 h 747"/>
                <a:gd name="T22" fmla="*/ 1973 w 2240"/>
                <a:gd name="T23" fmla="*/ 373 h 747"/>
                <a:gd name="T24" fmla="*/ 1920 w 2240"/>
                <a:gd name="T25" fmla="*/ 427 h 747"/>
                <a:gd name="T26" fmla="*/ 1600 w 2240"/>
                <a:gd name="T27" fmla="*/ 427 h 747"/>
                <a:gd name="T28" fmla="*/ 1546 w 2240"/>
                <a:gd name="T29" fmla="*/ 373 h 747"/>
                <a:gd name="T30" fmla="*/ 1546 w 2240"/>
                <a:gd name="T31" fmla="*/ 320 h 747"/>
                <a:gd name="T32" fmla="*/ 400 w 2240"/>
                <a:gd name="T33" fmla="*/ 480 h 747"/>
                <a:gd name="T34" fmla="*/ 266 w 2240"/>
                <a:gd name="T35" fmla="*/ 347 h 747"/>
                <a:gd name="T36" fmla="*/ 400 w 2240"/>
                <a:gd name="T37" fmla="*/ 213 h 747"/>
                <a:gd name="T38" fmla="*/ 533 w 2240"/>
                <a:gd name="T39" fmla="*/ 347 h 747"/>
                <a:gd name="T40" fmla="*/ 400 w 2240"/>
                <a:gd name="T41" fmla="*/ 480 h 747"/>
                <a:gd name="T42" fmla="*/ 853 w 2240"/>
                <a:gd name="T43" fmla="*/ 371 h 747"/>
                <a:gd name="T44" fmla="*/ 797 w 2240"/>
                <a:gd name="T45" fmla="*/ 427 h 747"/>
                <a:gd name="T46" fmla="*/ 749 w 2240"/>
                <a:gd name="T47" fmla="*/ 427 h 747"/>
                <a:gd name="T48" fmla="*/ 693 w 2240"/>
                <a:gd name="T49" fmla="*/ 371 h 747"/>
                <a:gd name="T50" fmla="*/ 693 w 2240"/>
                <a:gd name="T51" fmla="*/ 322 h 747"/>
                <a:gd name="T52" fmla="*/ 749 w 2240"/>
                <a:gd name="T53" fmla="*/ 267 h 747"/>
                <a:gd name="T54" fmla="*/ 749 w 2240"/>
                <a:gd name="T55" fmla="*/ 267 h 747"/>
                <a:gd name="T56" fmla="*/ 797 w 2240"/>
                <a:gd name="T57" fmla="*/ 267 h 747"/>
                <a:gd name="T58" fmla="*/ 853 w 2240"/>
                <a:gd name="T59" fmla="*/ 322 h 747"/>
                <a:gd name="T60" fmla="*/ 853 w 2240"/>
                <a:gd name="T61" fmla="*/ 322 h 747"/>
                <a:gd name="T62" fmla="*/ 853 w 2240"/>
                <a:gd name="T63" fmla="*/ 371 h 747"/>
                <a:gd name="T64" fmla="*/ 1117 w 2240"/>
                <a:gd name="T65" fmla="*/ 427 h 747"/>
                <a:gd name="T66" fmla="*/ 1069 w 2240"/>
                <a:gd name="T67" fmla="*/ 427 h 747"/>
                <a:gd name="T68" fmla="*/ 1013 w 2240"/>
                <a:gd name="T69" fmla="*/ 371 h 747"/>
                <a:gd name="T70" fmla="*/ 1013 w 2240"/>
                <a:gd name="T71" fmla="*/ 322 h 747"/>
                <a:gd name="T72" fmla="*/ 1069 w 2240"/>
                <a:gd name="T73" fmla="*/ 267 h 747"/>
                <a:gd name="T74" fmla="*/ 1069 w 2240"/>
                <a:gd name="T75" fmla="*/ 267 h 747"/>
                <a:gd name="T76" fmla="*/ 1117 w 2240"/>
                <a:gd name="T77" fmla="*/ 267 h 747"/>
                <a:gd name="T78" fmla="*/ 1173 w 2240"/>
                <a:gd name="T79" fmla="*/ 322 h 747"/>
                <a:gd name="T80" fmla="*/ 1173 w 2240"/>
                <a:gd name="T81" fmla="*/ 322 h 747"/>
                <a:gd name="T82" fmla="*/ 1173 w 2240"/>
                <a:gd name="T83" fmla="*/ 371 h 747"/>
                <a:gd name="T84" fmla="*/ 1117 w 2240"/>
                <a:gd name="T85" fmla="*/ 427 h 7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240" h="747">
                  <a:moveTo>
                    <a:pt x="1462" y="646"/>
                  </a:moveTo>
                  <a:cubicBezTo>
                    <a:pt x="1986" y="647"/>
                    <a:pt x="2172" y="647"/>
                    <a:pt x="2240" y="647"/>
                  </a:cubicBezTo>
                  <a:cubicBezTo>
                    <a:pt x="2240" y="0"/>
                    <a:pt x="2240" y="0"/>
                    <a:pt x="224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747"/>
                    <a:pt x="0" y="747"/>
                    <a:pt x="0" y="747"/>
                  </a:cubicBezTo>
                  <a:cubicBezTo>
                    <a:pt x="1221" y="747"/>
                    <a:pt x="1221" y="747"/>
                    <a:pt x="1221" y="747"/>
                  </a:cubicBezTo>
                  <a:cubicBezTo>
                    <a:pt x="1283" y="680"/>
                    <a:pt x="1371" y="644"/>
                    <a:pt x="1462" y="646"/>
                  </a:cubicBezTo>
                  <a:close/>
                  <a:moveTo>
                    <a:pt x="1546" y="320"/>
                  </a:moveTo>
                  <a:cubicBezTo>
                    <a:pt x="1546" y="291"/>
                    <a:pt x="1570" y="267"/>
                    <a:pt x="1600" y="267"/>
                  </a:cubicBezTo>
                  <a:cubicBezTo>
                    <a:pt x="1920" y="267"/>
                    <a:pt x="1920" y="267"/>
                    <a:pt x="1920" y="267"/>
                  </a:cubicBezTo>
                  <a:cubicBezTo>
                    <a:pt x="1949" y="267"/>
                    <a:pt x="1973" y="291"/>
                    <a:pt x="1973" y="320"/>
                  </a:cubicBezTo>
                  <a:cubicBezTo>
                    <a:pt x="1973" y="373"/>
                    <a:pt x="1973" y="373"/>
                    <a:pt x="1973" y="373"/>
                  </a:cubicBezTo>
                  <a:cubicBezTo>
                    <a:pt x="1973" y="403"/>
                    <a:pt x="1949" y="427"/>
                    <a:pt x="1920" y="427"/>
                  </a:cubicBezTo>
                  <a:cubicBezTo>
                    <a:pt x="1600" y="427"/>
                    <a:pt x="1600" y="427"/>
                    <a:pt x="1600" y="427"/>
                  </a:cubicBezTo>
                  <a:cubicBezTo>
                    <a:pt x="1570" y="427"/>
                    <a:pt x="1546" y="403"/>
                    <a:pt x="1546" y="373"/>
                  </a:cubicBezTo>
                  <a:lnTo>
                    <a:pt x="1546" y="320"/>
                  </a:lnTo>
                  <a:close/>
                  <a:moveTo>
                    <a:pt x="400" y="480"/>
                  </a:moveTo>
                  <a:cubicBezTo>
                    <a:pt x="326" y="480"/>
                    <a:pt x="266" y="420"/>
                    <a:pt x="266" y="347"/>
                  </a:cubicBezTo>
                  <a:cubicBezTo>
                    <a:pt x="266" y="273"/>
                    <a:pt x="326" y="213"/>
                    <a:pt x="400" y="213"/>
                  </a:cubicBezTo>
                  <a:cubicBezTo>
                    <a:pt x="473" y="213"/>
                    <a:pt x="533" y="273"/>
                    <a:pt x="533" y="347"/>
                  </a:cubicBezTo>
                  <a:cubicBezTo>
                    <a:pt x="533" y="420"/>
                    <a:pt x="473" y="480"/>
                    <a:pt x="400" y="480"/>
                  </a:cubicBezTo>
                  <a:close/>
                  <a:moveTo>
                    <a:pt x="853" y="371"/>
                  </a:moveTo>
                  <a:cubicBezTo>
                    <a:pt x="853" y="402"/>
                    <a:pt x="828" y="427"/>
                    <a:pt x="797" y="427"/>
                  </a:cubicBezTo>
                  <a:cubicBezTo>
                    <a:pt x="749" y="427"/>
                    <a:pt x="749" y="427"/>
                    <a:pt x="749" y="427"/>
                  </a:cubicBezTo>
                  <a:cubicBezTo>
                    <a:pt x="718" y="427"/>
                    <a:pt x="693" y="402"/>
                    <a:pt x="693" y="371"/>
                  </a:cubicBezTo>
                  <a:cubicBezTo>
                    <a:pt x="693" y="322"/>
                    <a:pt x="693" y="322"/>
                    <a:pt x="693" y="322"/>
                  </a:cubicBezTo>
                  <a:cubicBezTo>
                    <a:pt x="693" y="292"/>
                    <a:pt x="718" y="267"/>
                    <a:pt x="749" y="267"/>
                  </a:cubicBezTo>
                  <a:cubicBezTo>
                    <a:pt x="749" y="267"/>
                    <a:pt x="749" y="267"/>
                    <a:pt x="749" y="267"/>
                  </a:cubicBezTo>
                  <a:cubicBezTo>
                    <a:pt x="797" y="267"/>
                    <a:pt x="797" y="267"/>
                    <a:pt x="797" y="267"/>
                  </a:cubicBezTo>
                  <a:cubicBezTo>
                    <a:pt x="828" y="267"/>
                    <a:pt x="853" y="292"/>
                    <a:pt x="853" y="322"/>
                  </a:cubicBezTo>
                  <a:cubicBezTo>
                    <a:pt x="853" y="322"/>
                    <a:pt x="853" y="322"/>
                    <a:pt x="853" y="322"/>
                  </a:cubicBezTo>
                  <a:lnTo>
                    <a:pt x="853" y="371"/>
                  </a:lnTo>
                  <a:close/>
                  <a:moveTo>
                    <a:pt x="1117" y="427"/>
                  </a:moveTo>
                  <a:cubicBezTo>
                    <a:pt x="1069" y="427"/>
                    <a:pt x="1069" y="427"/>
                    <a:pt x="1069" y="427"/>
                  </a:cubicBezTo>
                  <a:cubicBezTo>
                    <a:pt x="1038" y="427"/>
                    <a:pt x="1013" y="402"/>
                    <a:pt x="1013" y="371"/>
                  </a:cubicBezTo>
                  <a:cubicBezTo>
                    <a:pt x="1013" y="322"/>
                    <a:pt x="1013" y="322"/>
                    <a:pt x="1013" y="322"/>
                  </a:cubicBezTo>
                  <a:cubicBezTo>
                    <a:pt x="1013" y="292"/>
                    <a:pt x="1038" y="267"/>
                    <a:pt x="1069" y="267"/>
                  </a:cubicBezTo>
                  <a:cubicBezTo>
                    <a:pt x="1069" y="267"/>
                    <a:pt x="1069" y="267"/>
                    <a:pt x="1069" y="267"/>
                  </a:cubicBezTo>
                  <a:cubicBezTo>
                    <a:pt x="1117" y="267"/>
                    <a:pt x="1117" y="267"/>
                    <a:pt x="1117" y="267"/>
                  </a:cubicBezTo>
                  <a:cubicBezTo>
                    <a:pt x="1148" y="267"/>
                    <a:pt x="1173" y="292"/>
                    <a:pt x="1173" y="322"/>
                  </a:cubicBezTo>
                  <a:cubicBezTo>
                    <a:pt x="1173" y="322"/>
                    <a:pt x="1173" y="322"/>
                    <a:pt x="1173" y="322"/>
                  </a:cubicBezTo>
                  <a:cubicBezTo>
                    <a:pt x="1173" y="371"/>
                    <a:pt x="1173" y="371"/>
                    <a:pt x="1173" y="371"/>
                  </a:cubicBezTo>
                  <a:cubicBezTo>
                    <a:pt x="1173" y="402"/>
                    <a:pt x="1148" y="427"/>
                    <a:pt x="1117" y="427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  <p:sp>
          <p:nvSpPr>
            <p:cNvPr id="144" name="Freeform 7">
              <a:extLst>
                <a:ext uri="{FF2B5EF4-FFF2-40B4-BE49-F238E27FC236}">
                  <a16:creationId xmlns:a16="http://schemas.microsoft.com/office/drawing/2014/main" id="{22761DC1-1C29-8244-8D97-0B283158855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14248" y="5696551"/>
              <a:ext cx="347663" cy="300038"/>
            </a:xfrm>
            <a:custGeom>
              <a:avLst/>
              <a:gdLst>
                <a:gd name="T0" fmla="*/ 1004 w 1502"/>
                <a:gd name="T1" fmla="*/ 453 h 1321"/>
                <a:gd name="T2" fmla="*/ 930 w 1502"/>
                <a:gd name="T3" fmla="*/ 527 h 1321"/>
                <a:gd name="T4" fmla="*/ 534 w 1502"/>
                <a:gd name="T5" fmla="*/ 527 h 1321"/>
                <a:gd name="T6" fmla="*/ 534 w 1502"/>
                <a:gd name="T7" fmla="*/ 379 h 1321"/>
                <a:gd name="T8" fmla="*/ 1004 w 1502"/>
                <a:gd name="T9" fmla="*/ 379 h 1321"/>
                <a:gd name="T10" fmla="*/ 1004 w 1502"/>
                <a:gd name="T11" fmla="*/ 453 h 1321"/>
                <a:gd name="T12" fmla="*/ 881 w 1502"/>
                <a:gd name="T13" fmla="*/ 791 h 1321"/>
                <a:gd name="T14" fmla="*/ 955 w 1502"/>
                <a:gd name="T15" fmla="*/ 718 h 1321"/>
                <a:gd name="T16" fmla="*/ 955 w 1502"/>
                <a:gd name="T17" fmla="*/ 718 h 1321"/>
                <a:gd name="T18" fmla="*/ 955 w 1502"/>
                <a:gd name="T19" fmla="*/ 644 h 1321"/>
                <a:gd name="T20" fmla="*/ 534 w 1502"/>
                <a:gd name="T21" fmla="*/ 644 h 1321"/>
                <a:gd name="T22" fmla="*/ 534 w 1502"/>
                <a:gd name="T23" fmla="*/ 791 h 1321"/>
                <a:gd name="T24" fmla="*/ 881 w 1502"/>
                <a:gd name="T25" fmla="*/ 791 h 1321"/>
                <a:gd name="T26" fmla="*/ 1327 w 1502"/>
                <a:gd name="T27" fmla="*/ 300 h 1321"/>
                <a:gd name="T28" fmla="*/ 1327 w 1502"/>
                <a:gd name="T29" fmla="*/ 940 h 1321"/>
                <a:gd name="T30" fmla="*/ 1124 w 1502"/>
                <a:gd name="T31" fmla="*/ 1321 h 1321"/>
                <a:gd name="T32" fmla="*/ 232 w 1502"/>
                <a:gd name="T33" fmla="*/ 1321 h 1321"/>
                <a:gd name="T34" fmla="*/ 0 w 1502"/>
                <a:gd name="T35" fmla="*/ 1021 h 1321"/>
                <a:gd name="T36" fmla="*/ 218 w 1502"/>
                <a:gd name="T37" fmla="*/ 1021 h 1321"/>
                <a:gd name="T38" fmla="*/ 218 w 1502"/>
                <a:gd name="T39" fmla="*/ 282 h 1321"/>
                <a:gd name="T40" fmla="*/ 269 w 1502"/>
                <a:gd name="T41" fmla="*/ 91 h 1321"/>
                <a:gd name="T42" fmla="*/ 451 w 1502"/>
                <a:gd name="T43" fmla="*/ 5 h 1321"/>
                <a:gd name="T44" fmla="*/ 1261 w 1502"/>
                <a:gd name="T45" fmla="*/ 6 h 1321"/>
                <a:gd name="T46" fmla="*/ 1261 w 1502"/>
                <a:gd name="T47" fmla="*/ 5 h 1321"/>
                <a:gd name="T48" fmla="*/ 1502 w 1502"/>
                <a:gd name="T49" fmla="*/ 300 h 1321"/>
                <a:gd name="T50" fmla="*/ 1327 w 1502"/>
                <a:gd name="T51" fmla="*/ 300 h 1321"/>
                <a:gd name="T52" fmla="*/ 1224 w 1502"/>
                <a:gd name="T53" fmla="*/ 152 h 1321"/>
                <a:gd name="T54" fmla="*/ 453 w 1502"/>
                <a:gd name="T55" fmla="*/ 152 h 1321"/>
                <a:gd name="T56" fmla="*/ 365 w 1502"/>
                <a:gd name="T57" fmla="*/ 334 h 1321"/>
                <a:gd name="T58" fmla="*/ 365 w 1502"/>
                <a:gd name="T59" fmla="*/ 1021 h 1321"/>
                <a:gd name="T60" fmla="*/ 916 w 1502"/>
                <a:gd name="T61" fmla="*/ 1021 h 1321"/>
                <a:gd name="T62" fmla="*/ 1050 w 1502"/>
                <a:gd name="T63" fmla="*/ 1148 h 1321"/>
                <a:gd name="T64" fmla="*/ 1082 w 1502"/>
                <a:gd name="T65" fmla="*/ 1143 h 1321"/>
                <a:gd name="T66" fmla="*/ 1179 w 1502"/>
                <a:gd name="T67" fmla="*/ 1012 h 1321"/>
                <a:gd name="T68" fmla="*/ 1179 w 1502"/>
                <a:gd name="T69" fmla="*/ 253 h 1321"/>
                <a:gd name="T70" fmla="*/ 1224 w 1502"/>
                <a:gd name="T71" fmla="*/ 152 h 1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502" h="1321">
                  <a:moveTo>
                    <a:pt x="1004" y="453"/>
                  </a:moveTo>
                  <a:cubicBezTo>
                    <a:pt x="1004" y="494"/>
                    <a:pt x="971" y="527"/>
                    <a:pt x="930" y="527"/>
                  </a:cubicBezTo>
                  <a:cubicBezTo>
                    <a:pt x="534" y="527"/>
                    <a:pt x="534" y="527"/>
                    <a:pt x="534" y="527"/>
                  </a:cubicBezTo>
                  <a:cubicBezTo>
                    <a:pt x="534" y="379"/>
                    <a:pt x="534" y="379"/>
                    <a:pt x="534" y="379"/>
                  </a:cubicBezTo>
                  <a:cubicBezTo>
                    <a:pt x="1004" y="379"/>
                    <a:pt x="1004" y="379"/>
                    <a:pt x="1004" y="379"/>
                  </a:cubicBezTo>
                  <a:lnTo>
                    <a:pt x="1004" y="453"/>
                  </a:lnTo>
                  <a:close/>
                  <a:moveTo>
                    <a:pt x="881" y="791"/>
                  </a:moveTo>
                  <a:cubicBezTo>
                    <a:pt x="922" y="791"/>
                    <a:pt x="955" y="758"/>
                    <a:pt x="955" y="718"/>
                  </a:cubicBezTo>
                  <a:cubicBezTo>
                    <a:pt x="955" y="718"/>
                    <a:pt x="955" y="718"/>
                    <a:pt x="955" y="718"/>
                  </a:cubicBezTo>
                  <a:cubicBezTo>
                    <a:pt x="955" y="644"/>
                    <a:pt x="955" y="644"/>
                    <a:pt x="955" y="644"/>
                  </a:cubicBezTo>
                  <a:cubicBezTo>
                    <a:pt x="534" y="644"/>
                    <a:pt x="534" y="644"/>
                    <a:pt x="534" y="644"/>
                  </a:cubicBezTo>
                  <a:cubicBezTo>
                    <a:pt x="534" y="791"/>
                    <a:pt x="534" y="791"/>
                    <a:pt x="534" y="791"/>
                  </a:cubicBezTo>
                  <a:lnTo>
                    <a:pt x="881" y="791"/>
                  </a:lnTo>
                  <a:close/>
                  <a:moveTo>
                    <a:pt x="1327" y="300"/>
                  </a:moveTo>
                  <a:cubicBezTo>
                    <a:pt x="1327" y="940"/>
                    <a:pt x="1327" y="940"/>
                    <a:pt x="1327" y="940"/>
                  </a:cubicBezTo>
                  <a:cubicBezTo>
                    <a:pt x="1327" y="1069"/>
                    <a:pt x="1327" y="1321"/>
                    <a:pt x="1124" y="1321"/>
                  </a:cubicBezTo>
                  <a:cubicBezTo>
                    <a:pt x="232" y="1321"/>
                    <a:pt x="232" y="1321"/>
                    <a:pt x="232" y="1321"/>
                  </a:cubicBezTo>
                  <a:cubicBezTo>
                    <a:pt x="104" y="1321"/>
                    <a:pt x="0" y="1183"/>
                    <a:pt x="0" y="1021"/>
                  </a:cubicBezTo>
                  <a:cubicBezTo>
                    <a:pt x="218" y="1021"/>
                    <a:pt x="218" y="1021"/>
                    <a:pt x="218" y="1021"/>
                  </a:cubicBezTo>
                  <a:cubicBezTo>
                    <a:pt x="218" y="282"/>
                    <a:pt x="218" y="282"/>
                    <a:pt x="218" y="282"/>
                  </a:cubicBezTo>
                  <a:cubicBezTo>
                    <a:pt x="216" y="214"/>
                    <a:pt x="234" y="148"/>
                    <a:pt x="269" y="91"/>
                  </a:cubicBezTo>
                  <a:cubicBezTo>
                    <a:pt x="311" y="33"/>
                    <a:pt x="380" y="0"/>
                    <a:pt x="451" y="5"/>
                  </a:cubicBezTo>
                  <a:cubicBezTo>
                    <a:pt x="451" y="5"/>
                    <a:pt x="1257" y="5"/>
                    <a:pt x="1261" y="6"/>
                  </a:cubicBezTo>
                  <a:cubicBezTo>
                    <a:pt x="1261" y="5"/>
                    <a:pt x="1261" y="5"/>
                    <a:pt x="1261" y="5"/>
                  </a:cubicBezTo>
                  <a:cubicBezTo>
                    <a:pt x="1394" y="5"/>
                    <a:pt x="1502" y="132"/>
                    <a:pt x="1502" y="300"/>
                  </a:cubicBezTo>
                  <a:lnTo>
                    <a:pt x="1327" y="300"/>
                  </a:lnTo>
                  <a:close/>
                  <a:moveTo>
                    <a:pt x="1224" y="152"/>
                  </a:moveTo>
                  <a:cubicBezTo>
                    <a:pt x="1064" y="152"/>
                    <a:pt x="453" y="152"/>
                    <a:pt x="453" y="152"/>
                  </a:cubicBezTo>
                  <a:cubicBezTo>
                    <a:pt x="382" y="169"/>
                    <a:pt x="365" y="206"/>
                    <a:pt x="365" y="334"/>
                  </a:cubicBezTo>
                  <a:cubicBezTo>
                    <a:pt x="365" y="1021"/>
                    <a:pt x="365" y="1021"/>
                    <a:pt x="365" y="1021"/>
                  </a:cubicBezTo>
                  <a:cubicBezTo>
                    <a:pt x="916" y="1021"/>
                    <a:pt x="916" y="1021"/>
                    <a:pt x="916" y="1021"/>
                  </a:cubicBezTo>
                  <a:cubicBezTo>
                    <a:pt x="918" y="1093"/>
                    <a:pt x="978" y="1150"/>
                    <a:pt x="1050" y="1148"/>
                  </a:cubicBezTo>
                  <a:cubicBezTo>
                    <a:pt x="1061" y="1147"/>
                    <a:pt x="1071" y="1146"/>
                    <a:pt x="1082" y="1143"/>
                  </a:cubicBezTo>
                  <a:cubicBezTo>
                    <a:pt x="1140" y="1127"/>
                    <a:pt x="1181" y="1073"/>
                    <a:pt x="1179" y="1012"/>
                  </a:cubicBezTo>
                  <a:cubicBezTo>
                    <a:pt x="1179" y="253"/>
                    <a:pt x="1179" y="253"/>
                    <a:pt x="1179" y="253"/>
                  </a:cubicBezTo>
                  <a:cubicBezTo>
                    <a:pt x="1180" y="215"/>
                    <a:pt x="1196" y="179"/>
                    <a:pt x="1224" y="152"/>
                  </a:cubicBezTo>
                  <a:close/>
                </a:path>
              </a:pathLst>
            </a:custGeom>
            <a:solidFill>
              <a:srgbClr val="FFC851"/>
            </a:solidFill>
            <a:ln w="9525">
              <a:noFill/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ＭＳ Ｐゴシック"/>
              </a:endParaRPr>
            </a:p>
          </p:txBody>
        </p:sp>
      </p:grpSp>
      <p:pic>
        <p:nvPicPr>
          <p:cNvPr id="97" name="Picture 6" descr="Image result for docker logo">
            <a:extLst>
              <a:ext uri="{FF2B5EF4-FFF2-40B4-BE49-F238E27FC236}">
                <a16:creationId xmlns:a16="http://schemas.microsoft.com/office/drawing/2014/main" id="{B91A44F7-CA12-974A-AF4D-D76F74D14D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6724" y="2032547"/>
            <a:ext cx="535259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7" name="Straight Connector 226">
            <a:extLst>
              <a:ext uri="{FF2B5EF4-FFF2-40B4-BE49-F238E27FC236}">
                <a16:creationId xmlns:a16="http://schemas.microsoft.com/office/drawing/2014/main" id="{B7E94E7B-31FB-4EE3-8245-C50D83C00383}"/>
              </a:ext>
            </a:extLst>
          </p:cNvPr>
          <p:cNvCxnSpPr>
            <a:cxnSpLocks/>
          </p:cNvCxnSpPr>
          <p:nvPr/>
        </p:nvCxnSpPr>
        <p:spPr bwMode="auto">
          <a:xfrm flipV="1">
            <a:off x="6118297" y="3861905"/>
            <a:ext cx="1" cy="771203"/>
          </a:xfrm>
          <a:prstGeom prst="lin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157" name="Picture 156">
            <a:extLst>
              <a:ext uri="{FF2B5EF4-FFF2-40B4-BE49-F238E27FC236}">
                <a16:creationId xmlns:a16="http://schemas.microsoft.com/office/drawing/2014/main" id="{F664C787-F627-DF45-AF9E-E2DD588E413D}"/>
              </a:ext>
            </a:extLst>
          </p:cNvPr>
          <p:cNvPicPr>
            <a:picLocks noChangeAspect="1"/>
          </p:cNvPicPr>
          <p:nvPr/>
        </p:nvPicPr>
        <p:blipFill rotWithShape="1"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9272" r="13282"/>
          <a:stretch/>
        </p:blipFill>
        <p:spPr>
          <a:xfrm>
            <a:off x="3833690" y="2188574"/>
            <a:ext cx="3570078" cy="3210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835244"/>
      </p:ext>
    </p:extLst>
  </p:cSld>
  <p:clrMapOvr>
    <a:masterClrMapping/>
  </p:clrMapOvr>
  <p:transition spd="med">
    <p:fade/>
  </p:transition>
</p:sld>
</file>

<file path=ppt/theme/theme1.xml><?xml version="1.0" encoding="utf-8"?>
<a:theme xmlns:a="http://schemas.openxmlformats.org/drawingml/2006/main" name="Esri_Corporate_Template-Dark">
  <a:themeElements>
    <a:clrScheme name="Esri Branding Colors 2013_Blue Background 1">
      <a:dk1>
        <a:sysClr val="windowText" lastClr="000000"/>
      </a:dk1>
      <a:lt1>
        <a:sysClr val="window" lastClr="FFFFFF"/>
      </a:lt1>
      <a:dk2>
        <a:srgbClr val="007AC2"/>
      </a:dk2>
      <a:lt2>
        <a:srgbClr val="FFFF96"/>
      </a:lt2>
      <a:accent1>
        <a:srgbClr val="35AC46"/>
      </a:accent1>
      <a:accent2>
        <a:srgbClr val="AAD04B"/>
      </a:accent2>
      <a:accent3>
        <a:srgbClr val="F89927"/>
      </a:accent3>
      <a:accent4>
        <a:srgbClr val="00B9F2"/>
      </a:accent4>
      <a:accent5>
        <a:srgbClr val="8E499B"/>
      </a:accent5>
      <a:accent6>
        <a:srgbClr val="BE9969"/>
      </a:accent6>
      <a:hlink>
        <a:srgbClr val="C0E8FF"/>
      </a:hlink>
      <a:folHlink>
        <a:srgbClr val="81D0FF"/>
      </a:folHlink>
    </a:clrScheme>
    <a:fontScheme name="Trebuchet MS">
      <a:majorFont>
        <a:latin typeface="Trebuchet MS" panose="020B0603020202020204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headEnd type="none" w="med" len="med"/>
          <a:tailEnd type="none" w="med" len="med"/>
        </a:ln>
      </a:spPr>
      <a:bodyPr vert="horz" wrap="none" lIns="91440" tIns="45720" rIns="91440" bIns="45720" numCol="1" rtlCol="0" anchor="ctr" anchorCtr="0" compatLnSpc="1">
        <a:prstTxWarp prst="textNoShape">
          <a:avLst/>
        </a:prstTxWarp>
      </a:bodyPr>
      <a:lstStyle>
        <a:defPPr algn="ctr" eaLnBrk="0" fontAlgn="base" hangingPunct="0">
          <a:spcBef>
            <a:spcPct val="0"/>
          </a:spcBef>
          <a:spcAft>
            <a:spcPct val="0"/>
          </a:spcAft>
          <a:defRPr sz="1400" b="1" dirty="0">
            <a:solidFill>
              <a:srgbClr val="000000"/>
            </a:solidFill>
            <a:latin typeface="Arial" charset="0"/>
            <a:ea typeface="ＭＳ Ｐゴシック" pitchFamily="16" charset="-128"/>
            <a:cs typeface="ＭＳ Ｐゴシック" pitchFamily="-97" charset="-128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auto">
        <a:noFill/>
        <a:ln w="3175" cap="flat" cmpd="sng" algn="ctr">
          <a:solidFill>
            <a:srgbClr val="FF6600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  <a:effectLst/>
      </a:spPr>
      <a:bodyPr wrap="square" lIns="0" tIns="0" rIns="0" bIns="0" rtlCol="0">
        <a:noAutofit/>
      </a:bodyPr>
      <a:lstStyle>
        <a:defPPr algn="l" eaLnBrk="0" hangingPunct="0">
          <a:lnSpc>
            <a:spcPts val="1800"/>
          </a:lnSpc>
          <a:defRPr sz="1400" b="1" dirty="0" smtClean="0">
            <a:ea typeface="+mn-ea"/>
            <a:cs typeface="+mn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4CE97C50-E89B-244E-A912-5A5637628F3B}" vid="{9EE8C7F7-6D5F-594C-8AEA-FAAFCD9C053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ExpirationDate xmlns="http://schemas.microsoft.com/sharepoint/v3" xsi:nil="true"/>
    <PublishingStartDate xmlns="http://schemas.microsoft.com/sharepoint/v3" xsi:nil="true"/>
    <ImageCreateDate xmlns="31CC4743-1CD8-4E65-B9C9-B2D97D941F63" xsi:nil="true"/>
    <wic_System_Copyright xmlns="http://schemas.microsoft.com/sharepoint/v3/fields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Image" ma:contentTypeID="0x0101009148F5A04DDD49CBA7127AADA5FB792B00AADE34325A8B49CDA8BB4DB53328F21400651FDAD8011D9D489819B08FDB64B39B" ma:contentTypeVersion="1" ma:contentTypeDescription="Upload an image." ma:contentTypeScope="" ma:versionID="7c47d501cd0e217fa6eb7cf298118c59">
  <xsd:schema xmlns:xsd="http://www.w3.org/2001/XMLSchema" xmlns:xs="http://www.w3.org/2001/XMLSchema" xmlns:p="http://schemas.microsoft.com/office/2006/metadata/properties" xmlns:ns1="http://schemas.microsoft.com/sharepoint/v3" xmlns:ns2="31CC4743-1CD8-4E65-B9C9-B2D97D941F63" xmlns:ns3="http://schemas.microsoft.com/sharepoint/v3/fields" targetNamespace="http://schemas.microsoft.com/office/2006/metadata/properties" ma:root="true" ma:fieldsID="2730ea93e663a9887cfab4449e3f1e30" ns1:_="" ns2:_="" ns3:_="">
    <xsd:import namespace="http://schemas.microsoft.com/sharepoint/v3"/>
    <xsd:import namespace="31CC4743-1CD8-4E65-B9C9-B2D97D941F63"/>
    <xsd:import namespace="http://schemas.microsoft.com/sharepoint/v3/fields"/>
    <xsd:element name="properties">
      <xsd:complexType>
        <xsd:sequence>
          <xsd:element name="documentManagement">
            <xsd:complexType>
              <xsd:all>
                <xsd:element ref="ns1:FileRef" minOccurs="0"/>
                <xsd:element ref="ns1:File_x0020_Type" minOccurs="0"/>
                <xsd:element ref="ns1:HTML_x0020_File_x0020_Type" minOccurs="0"/>
                <xsd:element ref="ns1:FSObjType" minOccurs="0"/>
                <xsd:element ref="ns2:ThumbnailExists" minOccurs="0"/>
                <xsd:element ref="ns2:PreviewExists" minOccurs="0"/>
                <xsd:element ref="ns2:ImageWidth" minOccurs="0"/>
                <xsd:element ref="ns2:ImageHeight" minOccurs="0"/>
                <xsd:element ref="ns2:ImageCreateDate" minOccurs="0"/>
                <xsd:element ref="ns3:wic_System_Copyright" minOccurs="0"/>
                <xsd:element ref="ns1:PublishingStartDate" minOccurs="0"/>
                <xsd:element ref="ns1:PublishingExpiration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FileRef" ma:index="8" nillable="true" ma:displayName="URL Path" ma:hidden="true" ma:list="Docs" ma:internalName="FileRef" ma:readOnly="true" ma:showField="FullUrl">
      <xsd:simpleType>
        <xsd:restriction base="dms:Lookup"/>
      </xsd:simpleType>
    </xsd:element>
    <xsd:element name="File_x0020_Type" ma:index="9" nillable="true" ma:displayName="File Type" ma:hidden="true" ma:internalName="File_x0020_Type" ma:readOnly="true">
      <xsd:simpleType>
        <xsd:restriction base="dms:Text"/>
      </xsd:simpleType>
    </xsd:element>
    <xsd:element name="HTML_x0020_File_x0020_Type" ma:index="10" nillable="true" ma:displayName="HTML File Type" ma:hidden="true" ma:internalName="HTML_x0020_File_x0020_Type" ma:readOnly="true">
      <xsd:simpleType>
        <xsd:restriction base="dms:Text"/>
      </xsd:simpleType>
    </xsd:element>
    <xsd:element name="FSObjType" ma:index="11" nillable="true" ma:displayName="Item Type" ma:hidden="true" ma:list="Docs" ma:internalName="FSObjType" ma:readOnly="true" ma:showField="FSType">
      <xsd:simpleType>
        <xsd:restriction base="dms:Lookup"/>
      </xsd:simpleType>
    </xsd:element>
    <xsd:element name="PublishingStartDate" ma:index="27" nillable="true" ma:displayName="Scheduling Start Date" ma:description="" ma:hidden="true" ma:internalName="PublishingStartDate">
      <xsd:simpleType>
        <xsd:restriction base="dms:Unknown"/>
      </xsd:simpleType>
    </xsd:element>
    <xsd:element name="PublishingExpirationDate" ma:index="28" nillable="true" ma:displayName="Scheduling End Date" ma:description="" ma:hidden="true" ma:internalName="PublishingExpirationDat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1CC4743-1CD8-4E65-B9C9-B2D97D941F63" elementFormDefault="qualified">
    <xsd:import namespace="http://schemas.microsoft.com/office/2006/documentManagement/types"/>
    <xsd:import namespace="http://schemas.microsoft.com/office/infopath/2007/PartnerControls"/>
    <xsd:element name="ThumbnailExists" ma:index="18" nillable="true" ma:displayName="Thumbnail Exists" ma:default="FALSE" ma:hidden="true" ma:internalName="ThumbnailExists" ma:readOnly="true">
      <xsd:simpleType>
        <xsd:restriction base="dms:Boolean"/>
      </xsd:simpleType>
    </xsd:element>
    <xsd:element name="PreviewExists" ma:index="19" nillable="true" ma:displayName="Preview Exists" ma:default="FALSE" ma:hidden="true" ma:internalName="PreviewExists" ma:readOnly="true">
      <xsd:simpleType>
        <xsd:restriction base="dms:Boolean"/>
      </xsd:simpleType>
    </xsd:element>
    <xsd:element name="ImageWidth" ma:index="20" nillable="true" ma:displayName="Width" ma:internalName="ImageWidth" ma:readOnly="true">
      <xsd:simpleType>
        <xsd:restriction base="dms:Unknown"/>
      </xsd:simpleType>
    </xsd:element>
    <xsd:element name="ImageHeight" ma:index="22" nillable="true" ma:displayName="Height" ma:internalName="ImageHeight" ma:readOnly="true">
      <xsd:simpleType>
        <xsd:restriction base="dms:Unknown"/>
      </xsd:simpleType>
    </xsd:element>
    <xsd:element name="ImageCreateDate" ma:index="25" nillable="true" ma:displayName="Date Picture Taken" ma:format="DateTime" ma:hidden="true" ma:internalName="ImageCreateDat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wic_System_Copyright" ma:index="26" nillable="true" ma:displayName="Copyright" ma:internalName="wic_System_Copyright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 ma:index="24" ma:displayName="Author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 ma:index="23" ma:displayName="Comments"/>
        <xsd:element name="keywords" minOccurs="0" maxOccurs="1" type="xsd:string" ma:index="14" ma:displayName="Keywords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?mso-contentType ?>
<SharedContentType xmlns="Microsoft.SharePoint.Taxonomy.ContentTypeSync" SourceId="a6db5754-4226-4c8e-a928-a6c53390a270" ContentTypeId="0x0101009148F5A04DDD49CBA7127AADA5FB792B00AADE34325A8B49CDA8BB4DB53328F214" PreviousValue="true"/>
</file>

<file path=customXml/itemProps1.xml><?xml version="1.0" encoding="utf-8"?>
<ds:datastoreItem xmlns:ds="http://schemas.openxmlformats.org/officeDocument/2006/customXml" ds:itemID="{81E133DB-697E-4C10-B192-8899027B1EC6}">
  <ds:schemaRefs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31CC4743-1CD8-4E65-B9C9-B2D97D941F63"/>
    <ds:schemaRef ds:uri="http://schemas.microsoft.com/sharepoint/v3"/>
    <ds:schemaRef ds:uri="http://purl.org/dc/terms/"/>
    <ds:schemaRef ds:uri="http://schemas.openxmlformats.org/package/2006/metadata/core-properties"/>
    <ds:schemaRef ds:uri="http://schemas.microsoft.com/sharepoint/v3/field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530F981C-CCD8-41B4-B481-58FCF9EDFCE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31CC4743-1CD8-4E65-B9C9-B2D97D941F63"/>
    <ds:schemaRef ds:uri="http://schemas.microsoft.com/sharepoint/v3/field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1A338E5-2E37-4973-87E6-4C02B0B7F460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FCB18643-EB28-4B97-A99A-FC511C8BB61E}">
  <ds:schemaRefs>
    <ds:schemaRef ds:uri="Microsoft.SharePoint.Taxonomy.ContentTypeSync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G208582-FedGIS Conference 2019_Template_v4</Template>
  <TotalTime>0</TotalTime>
  <Words>693</Words>
  <Application>Microsoft Office PowerPoint</Application>
  <PresentationFormat>Panorámica</PresentationFormat>
  <Paragraphs>169</Paragraphs>
  <Slides>18</Slides>
  <Notes>15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18</vt:i4>
      </vt:variant>
    </vt:vector>
  </HeadingPairs>
  <TitlesOfParts>
    <vt:vector size="23" baseType="lpstr">
      <vt:lpstr>Arial</vt:lpstr>
      <vt:lpstr>Calibri</vt:lpstr>
      <vt:lpstr>Lucida Grande</vt:lpstr>
      <vt:lpstr>Trebuchet MS</vt:lpstr>
      <vt:lpstr>Esri_Corporate_Template-Dark</vt:lpstr>
      <vt:lpstr>Visualización y Análisis de mapas con ArcGIS API for Python</vt:lpstr>
      <vt:lpstr>Agenda</vt:lpstr>
      <vt:lpstr>Python</vt:lpstr>
      <vt:lpstr>Python dentro de ArcGIS</vt:lpstr>
      <vt:lpstr>Presentación de PowerPoint</vt:lpstr>
      <vt:lpstr>ArcGIS API for Python</vt:lpstr>
      <vt:lpstr>ArcGIS Notebooks</vt:lpstr>
      <vt:lpstr>ArcGIS Notebooks</vt:lpstr>
      <vt:lpstr>ArcGIS Notebooks</vt:lpstr>
      <vt:lpstr>Presentación de PowerPoint</vt:lpstr>
      <vt:lpstr>¿Para que realizar Análisis de Datos?</vt:lpstr>
      <vt:lpstr>Presentación de PowerPoint</vt:lpstr>
      <vt:lpstr>DEMO</vt:lpstr>
      <vt:lpstr>DEMO</vt:lpstr>
      <vt:lpstr>DEMO</vt:lpstr>
      <vt:lpstr>Recursos</vt:lpstr>
      <vt:lpstr>Preguntas</vt:lpstr>
      <vt:lpstr>Presentación de PowerPoint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2019 Developer Summit PPT Template</dc:title>
  <dc:creator/>
  <cp:keywords/>
  <dc:description/>
  <cp:lastModifiedBy/>
  <cp:revision>1</cp:revision>
  <cp:lastPrinted>2018-06-08T21:51:01Z</cp:lastPrinted>
  <dcterms:created xsi:type="dcterms:W3CDTF">2018-10-31T22:58:00Z</dcterms:created>
  <dcterms:modified xsi:type="dcterms:W3CDTF">2019-07-25T21:02:16Z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0x0101009148F5A04DDD49CBA7127AADA5FB792B00AADE34325A8B49CDA8BB4DB53328F21400651FDAD8011D9D489819B08FDB64B39B</vt:lpwstr>
  </property>
</Properties>
</file>